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664" r:id="rId5"/>
  </p:sldMasterIdLst>
  <p:notesMasterIdLst>
    <p:notesMasterId r:id="rId26"/>
  </p:notesMasterIdLst>
  <p:handoutMasterIdLst>
    <p:handoutMasterId r:id="rId27"/>
  </p:handoutMasterIdLst>
  <p:sldIdLst>
    <p:sldId id="289" r:id="rId6"/>
    <p:sldId id="303" r:id="rId7"/>
    <p:sldId id="316" r:id="rId8"/>
    <p:sldId id="292" r:id="rId9"/>
    <p:sldId id="277" r:id="rId10"/>
    <p:sldId id="296" r:id="rId11"/>
    <p:sldId id="308" r:id="rId12"/>
    <p:sldId id="270" r:id="rId13"/>
    <p:sldId id="259" r:id="rId14"/>
    <p:sldId id="307" r:id="rId15"/>
    <p:sldId id="262" r:id="rId16"/>
    <p:sldId id="309" r:id="rId17"/>
    <p:sldId id="257" r:id="rId18"/>
    <p:sldId id="268" r:id="rId19"/>
    <p:sldId id="311" r:id="rId20"/>
    <p:sldId id="293" r:id="rId21"/>
    <p:sldId id="306" r:id="rId22"/>
    <p:sldId id="304" r:id="rId23"/>
    <p:sldId id="294" r:id="rId24"/>
    <p:sldId id="31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13"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5"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0A2"/>
    <a:srgbClr val="40404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41" autoAdjust="0"/>
    <p:restoredTop sz="95326" autoAdjust="0"/>
  </p:normalViewPr>
  <p:slideViewPr>
    <p:cSldViewPr snapToGrid="0">
      <p:cViewPr varScale="1">
        <p:scale>
          <a:sx n="87" d="100"/>
          <a:sy n="87" d="100"/>
        </p:scale>
        <p:origin x="586" y="82"/>
      </p:cViewPr>
      <p:guideLst>
        <p:guide pos="3840"/>
        <p:guide orient="horz" pos="2160"/>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2F7A84F-E231-42BE-A9F8-B5131853C8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CB813BC-9E49-4ABB-A3C3-CEE0885B027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EBDBEE-1FDA-4F57-947F-5759FA6ABC55}" type="datetimeFigureOut">
              <a:rPr lang="en-US" smtClean="0"/>
              <a:t>9/30/2021</a:t>
            </a:fld>
            <a:endParaRPr lang="en-US" dirty="0"/>
          </a:p>
        </p:txBody>
      </p:sp>
      <p:sp>
        <p:nvSpPr>
          <p:cNvPr id="4" name="Footer Placeholder 3">
            <a:extLst>
              <a:ext uri="{FF2B5EF4-FFF2-40B4-BE49-F238E27FC236}">
                <a16:creationId xmlns:a16="http://schemas.microsoft.com/office/drawing/2014/main" id="{47ADFF29-9BE4-4CDF-A198-BBEE303F0EB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0D4AFC6-5A97-4417-A16A-485E5801A6E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FA8C659-3DDB-48CB-A056-6A658A161B7C}" type="slidenum">
              <a:rPr lang="en-US" smtClean="0"/>
              <a:t>‹#›</a:t>
            </a:fld>
            <a:endParaRPr lang="en-US" dirty="0"/>
          </a:p>
        </p:txBody>
      </p:sp>
    </p:spTree>
    <p:extLst>
      <p:ext uri="{BB962C8B-B14F-4D97-AF65-F5344CB8AC3E}">
        <p14:creationId xmlns:p14="http://schemas.microsoft.com/office/powerpoint/2010/main" val="23607677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16A9CD-5E57-4C86-B862-09CA519924BA}" type="datetimeFigureOut">
              <a:rPr lang="en-US" smtClean="0"/>
              <a:t>9/30/2021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A004F4-F240-48F9-8AE1-486585C7F00D}" type="slidenum">
              <a:rPr lang="en-US" smtClean="0"/>
              <a:t>‹#›</a:t>
            </a:fld>
            <a:endParaRPr lang="en-US" dirty="0"/>
          </a:p>
        </p:txBody>
      </p:sp>
    </p:spTree>
    <p:extLst>
      <p:ext uri="{BB962C8B-B14F-4D97-AF65-F5344CB8AC3E}">
        <p14:creationId xmlns:p14="http://schemas.microsoft.com/office/powerpoint/2010/main" val="2154881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a:t>
            </a:fld>
            <a:endParaRPr lang="en-US" dirty="0"/>
          </a:p>
        </p:txBody>
      </p:sp>
    </p:spTree>
    <p:extLst>
      <p:ext uri="{BB962C8B-B14F-4D97-AF65-F5344CB8AC3E}">
        <p14:creationId xmlns:p14="http://schemas.microsoft.com/office/powerpoint/2010/main" val="3228853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4</a:t>
            </a:fld>
            <a:endParaRPr lang="en-US" dirty="0"/>
          </a:p>
        </p:txBody>
      </p:sp>
    </p:spTree>
    <p:extLst>
      <p:ext uri="{BB962C8B-B14F-4D97-AF65-F5344CB8AC3E}">
        <p14:creationId xmlns:p14="http://schemas.microsoft.com/office/powerpoint/2010/main" val="893538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8</a:t>
            </a:fld>
            <a:endParaRPr lang="en-US" dirty="0"/>
          </a:p>
        </p:txBody>
      </p:sp>
    </p:spTree>
    <p:extLst>
      <p:ext uri="{BB962C8B-B14F-4D97-AF65-F5344CB8AC3E}">
        <p14:creationId xmlns:p14="http://schemas.microsoft.com/office/powerpoint/2010/main" val="1912317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A004F4-F240-48F9-8AE1-486585C7F0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7980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7D165-49B0-44FF-A267-367F5A6EE306}"/>
              </a:ext>
            </a:extLst>
          </p:cNvPr>
          <p:cNvSpPr>
            <a:spLocks noGrp="1"/>
          </p:cNvSpPr>
          <p:nvPr>
            <p:ph type="ctrTitle"/>
          </p:nvPr>
        </p:nvSpPr>
        <p:spPr>
          <a:xfrm>
            <a:off x="1524000" y="2039514"/>
            <a:ext cx="9144000" cy="2128049"/>
          </a:xfrm>
        </p:spPr>
        <p:txBody>
          <a:bodyPr anchor="b"/>
          <a:lstStyle>
            <a:lvl1pPr algn="ctr">
              <a:lnSpc>
                <a:spcPct val="125000"/>
              </a:lnSpc>
              <a:defRPr sz="60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56B52800-74D6-4A78-AC9B-8E737A1A3B0D}"/>
              </a:ext>
            </a:extLst>
          </p:cNvPr>
          <p:cNvSpPr>
            <a:spLocks noGrp="1"/>
          </p:cNvSpPr>
          <p:nvPr>
            <p:ph type="subTitle" idx="1"/>
          </p:nvPr>
        </p:nvSpPr>
        <p:spPr>
          <a:xfrm>
            <a:off x="1524000" y="4221162"/>
            <a:ext cx="9144000" cy="882001"/>
          </a:xfrm>
          <a:solidFill>
            <a:schemeClr val="accent2">
              <a:alpha val="90000"/>
            </a:schemeClr>
          </a:solidFill>
        </p:spPr>
        <p:txBody>
          <a:bodyPr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500" b="1" i="1" kern="1200" spc="65" dirty="0">
                <a:solidFill>
                  <a:schemeClr val="accent1"/>
                </a:solidFill>
                <a:latin typeface="+mn-lt"/>
                <a:ea typeface="+mn-ea"/>
                <a:cs typeface="Aria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a:extLst>
              <a:ext uri="{FF2B5EF4-FFF2-40B4-BE49-F238E27FC236}">
                <a16:creationId xmlns:a16="http://schemas.microsoft.com/office/drawing/2014/main" id="{88B91F7B-C4AF-4FC6-A6BE-657DEF6D5358}"/>
              </a:ext>
            </a:extLst>
          </p:cNvPr>
          <p:cNvSpPr>
            <a:spLocks noGrp="1"/>
          </p:cNvSpPr>
          <p:nvPr>
            <p:ph type="dt" sz="half" idx="10"/>
          </p:nvPr>
        </p:nvSpPr>
        <p:spPr/>
        <p:txBody>
          <a:bodyPr/>
          <a:lstStyle/>
          <a:p>
            <a:fld id="{8DA08ED5-AEFE-4443-9040-726EF6690995}" type="datetime1">
              <a:rPr lang="en-US" noProof="0" smtClean="0"/>
              <a:t>9/30/2021</a:t>
            </a:fld>
            <a:endParaRPr lang="en-US" noProof="0" dirty="0"/>
          </a:p>
        </p:txBody>
      </p:sp>
      <p:sp>
        <p:nvSpPr>
          <p:cNvPr id="5" name="Footer Placeholder 4">
            <a:extLst>
              <a:ext uri="{FF2B5EF4-FFF2-40B4-BE49-F238E27FC236}">
                <a16:creationId xmlns:a16="http://schemas.microsoft.com/office/drawing/2014/main" id="{5BED32F8-B0C7-4332-B0A5-BC19DD8C4CF5}"/>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B0030946-D0C7-4F78-94B0-427DAA6D5CB0}"/>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2189509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ix Conten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7202246-9B90-4CE1-AAF1-3328E51AE0A5}"/>
              </a:ext>
            </a:extLst>
          </p:cNvPr>
          <p:cNvSpPr>
            <a:spLocks noGrp="1"/>
          </p:cNvSpPr>
          <p:nvPr>
            <p:ph type="pic" sz="quarter" idx="13"/>
          </p:nvPr>
        </p:nvSpPr>
        <p:spPr>
          <a:xfrm>
            <a:off x="0" y="0"/>
            <a:ext cx="12192000" cy="6858000"/>
          </a:xfrm>
        </p:spPr>
        <p:txBody>
          <a:bodyPr/>
          <a:lstStyle>
            <a:lvl1pPr marL="0" indent="0" algn="ctr">
              <a:buNone/>
              <a:defRPr/>
            </a:lvl1pPr>
          </a:lstStyle>
          <a:p>
            <a:r>
              <a:rPr lang="en-US" noProof="0"/>
              <a:t>Click icon to add picture</a:t>
            </a:r>
            <a:endParaRPr lang="en-US" noProof="0" dirty="0"/>
          </a:p>
        </p:txBody>
      </p:sp>
      <p:sp>
        <p:nvSpPr>
          <p:cNvPr id="18" name="Content Placeholder 2">
            <a:extLst>
              <a:ext uri="{FF2B5EF4-FFF2-40B4-BE49-F238E27FC236}">
                <a16:creationId xmlns:a16="http://schemas.microsoft.com/office/drawing/2014/main" id="{843DF42B-5E6A-409A-A205-0B59AE5FBD98}"/>
              </a:ext>
            </a:extLst>
          </p:cNvPr>
          <p:cNvSpPr>
            <a:spLocks noGrp="1"/>
          </p:cNvSpPr>
          <p:nvPr>
            <p:ph sz="half" idx="15"/>
          </p:nvPr>
        </p:nvSpPr>
        <p:spPr>
          <a:xfrm>
            <a:off x="8530301" y="1690689"/>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Content Placeholder 2">
            <a:extLst>
              <a:ext uri="{FF2B5EF4-FFF2-40B4-BE49-F238E27FC236}">
                <a16:creationId xmlns:a16="http://schemas.microsoft.com/office/drawing/2014/main" id="{9C7A202D-9C81-48E9-AC0B-E4DDE20AE14F}"/>
              </a:ext>
            </a:extLst>
          </p:cNvPr>
          <p:cNvSpPr>
            <a:spLocks noGrp="1"/>
          </p:cNvSpPr>
          <p:nvPr>
            <p:ph sz="half" idx="14"/>
          </p:nvPr>
        </p:nvSpPr>
        <p:spPr>
          <a:xfrm>
            <a:off x="4888689" y="170282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
        <p:nvSpPr>
          <p:cNvPr id="2" name="Title 1">
            <a:extLst>
              <a:ext uri="{FF2B5EF4-FFF2-40B4-BE49-F238E27FC236}">
                <a16:creationId xmlns:a16="http://schemas.microsoft.com/office/drawing/2014/main" id="{E7F76098-6FA1-470A-BEF4-E4B0AC75E8F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4B647ABC-6745-43B6-8A64-6E191BD65CA2}"/>
              </a:ext>
            </a:extLst>
          </p:cNvPr>
          <p:cNvSpPr>
            <a:spLocks noGrp="1"/>
          </p:cNvSpPr>
          <p:nvPr>
            <p:ph sz="half" idx="1"/>
          </p:nvPr>
        </p:nvSpPr>
        <p:spPr>
          <a:xfrm>
            <a:off x="1337076" y="170282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a:extLst>
              <a:ext uri="{FF2B5EF4-FFF2-40B4-BE49-F238E27FC236}">
                <a16:creationId xmlns:a16="http://schemas.microsoft.com/office/drawing/2014/main" id="{47F57DE0-C032-4FCC-9006-09C2C328A665}"/>
              </a:ext>
            </a:extLst>
          </p:cNvPr>
          <p:cNvSpPr>
            <a:spLocks noGrp="1"/>
          </p:cNvSpPr>
          <p:nvPr>
            <p:ph type="dt" sz="half" idx="10"/>
          </p:nvPr>
        </p:nvSpPr>
        <p:spPr/>
        <p:txBody>
          <a:bodyPr/>
          <a:lstStyle/>
          <a:p>
            <a:fld id="{397CD216-73DE-4B96-8E1B-BB64D86142BB}" type="datetime1">
              <a:rPr lang="en-US" noProof="0" smtClean="0"/>
              <a:t>9/30/2021</a:t>
            </a:fld>
            <a:endParaRPr lang="en-US" noProof="0" dirty="0"/>
          </a:p>
        </p:txBody>
      </p:sp>
      <p:sp>
        <p:nvSpPr>
          <p:cNvPr id="6" name="Footer Placeholder 5">
            <a:extLst>
              <a:ext uri="{FF2B5EF4-FFF2-40B4-BE49-F238E27FC236}">
                <a16:creationId xmlns:a16="http://schemas.microsoft.com/office/drawing/2014/main" id="{90C776CB-2819-4488-9012-A6EA22079A47}"/>
              </a:ext>
            </a:extLst>
          </p:cNvPr>
          <p:cNvSpPr>
            <a:spLocks noGrp="1"/>
          </p:cNvSpPr>
          <p:nvPr>
            <p:ph type="ftr" sz="quarter" idx="11"/>
          </p:nvPr>
        </p:nvSpPr>
        <p:spPr/>
        <p:txBody>
          <a:bodyPr/>
          <a:lstStyle/>
          <a:p>
            <a:endParaRPr lang="en-US" noProof="0" dirty="0"/>
          </a:p>
        </p:txBody>
      </p:sp>
      <p:sp>
        <p:nvSpPr>
          <p:cNvPr id="25" name="Content Placeholder 2">
            <a:extLst>
              <a:ext uri="{FF2B5EF4-FFF2-40B4-BE49-F238E27FC236}">
                <a16:creationId xmlns:a16="http://schemas.microsoft.com/office/drawing/2014/main" id="{70506441-775A-4D93-ADE3-695C86D6699F}"/>
              </a:ext>
            </a:extLst>
          </p:cNvPr>
          <p:cNvSpPr>
            <a:spLocks noGrp="1"/>
          </p:cNvSpPr>
          <p:nvPr>
            <p:ph sz="half" idx="16"/>
          </p:nvPr>
        </p:nvSpPr>
        <p:spPr>
          <a:xfrm>
            <a:off x="8530301" y="384945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6" name="Content Placeholder 2">
            <a:extLst>
              <a:ext uri="{FF2B5EF4-FFF2-40B4-BE49-F238E27FC236}">
                <a16:creationId xmlns:a16="http://schemas.microsoft.com/office/drawing/2014/main" id="{FA00A08C-FA2D-44B5-9451-63F193A3E7B3}"/>
              </a:ext>
            </a:extLst>
          </p:cNvPr>
          <p:cNvSpPr>
            <a:spLocks noGrp="1"/>
          </p:cNvSpPr>
          <p:nvPr>
            <p:ph sz="half" idx="17"/>
          </p:nvPr>
        </p:nvSpPr>
        <p:spPr>
          <a:xfrm>
            <a:off x="4888689" y="384945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 name="Content Placeholder 2">
            <a:extLst>
              <a:ext uri="{FF2B5EF4-FFF2-40B4-BE49-F238E27FC236}">
                <a16:creationId xmlns:a16="http://schemas.microsoft.com/office/drawing/2014/main" id="{6A8F9540-8D26-4ADA-88E6-B9A742232C2D}"/>
              </a:ext>
            </a:extLst>
          </p:cNvPr>
          <p:cNvSpPr>
            <a:spLocks noGrp="1"/>
          </p:cNvSpPr>
          <p:nvPr>
            <p:ph sz="half" idx="18"/>
          </p:nvPr>
        </p:nvSpPr>
        <p:spPr>
          <a:xfrm>
            <a:off x="1337076" y="384945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 name="Picture Placeholder 28">
            <a:extLst>
              <a:ext uri="{FF2B5EF4-FFF2-40B4-BE49-F238E27FC236}">
                <a16:creationId xmlns:a16="http://schemas.microsoft.com/office/drawing/2014/main" id="{3D7801BA-80A8-4F2C-90C8-155E6210A852}"/>
              </a:ext>
            </a:extLst>
          </p:cNvPr>
          <p:cNvSpPr>
            <a:spLocks noGrp="1"/>
          </p:cNvSpPr>
          <p:nvPr>
            <p:ph type="pic" sz="quarter" idx="19"/>
          </p:nvPr>
        </p:nvSpPr>
        <p:spPr>
          <a:xfrm>
            <a:off x="947634" y="1679576"/>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30" name="Picture Placeholder 28">
            <a:extLst>
              <a:ext uri="{FF2B5EF4-FFF2-40B4-BE49-F238E27FC236}">
                <a16:creationId xmlns:a16="http://schemas.microsoft.com/office/drawing/2014/main" id="{99C7ED62-8CE2-417B-9E03-DB47D419110B}"/>
              </a:ext>
            </a:extLst>
          </p:cNvPr>
          <p:cNvSpPr>
            <a:spLocks noGrp="1"/>
          </p:cNvSpPr>
          <p:nvPr>
            <p:ph type="pic" sz="quarter" idx="20"/>
          </p:nvPr>
        </p:nvSpPr>
        <p:spPr>
          <a:xfrm>
            <a:off x="4499246" y="1679576"/>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31" name="Picture Placeholder 28">
            <a:extLst>
              <a:ext uri="{FF2B5EF4-FFF2-40B4-BE49-F238E27FC236}">
                <a16:creationId xmlns:a16="http://schemas.microsoft.com/office/drawing/2014/main" id="{96383197-4013-4D5E-BF47-64BD2386A4D6}"/>
              </a:ext>
            </a:extLst>
          </p:cNvPr>
          <p:cNvSpPr>
            <a:spLocks noGrp="1"/>
          </p:cNvSpPr>
          <p:nvPr>
            <p:ph type="pic" sz="quarter" idx="21"/>
          </p:nvPr>
        </p:nvSpPr>
        <p:spPr>
          <a:xfrm>
            <a:off x="8126282" y="1679576"/>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32" name="Picture Placeholder 28">
            <a:extLst>
              <a:ext uri="{FF2B5EF4-FFF2-40B4-BE49-F238E27FC236}">
                <a16:creationId xmlns:a16="http://schemas.microsoft.com/office/drawing/2014/main" id="{B2568099-B430-4F70-A248-1840860FFEED}"/>
              </a:ext>
            </a:extLst>
          </p:cNvPr>
          <p:cNvSpPr>
            <a:spLocks noGrp="1"/>
          </p:cNvSpPr>
          <p:nvPr>
            <p:ph type="pic" sz="quarter" idx="22"/>
          </p:nvPr>
        </p:nvSpPr>
        <p:spPr>
          <a:xfrm>
            <a:off x="947634" y="3792079"/>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33" name="Picture Placeholder 28">
            <a:extLst>
              <a:ext uri="{FF2B5EF4-FFF2-40B4-BE49-F238E27FC236}">
                <a16:creationId xmlns:a16="http://schemas.microsoft.com/office/drawing/2014/main" id="{82A0F640-3653-4074-BEAA-B09FF6E0B391}"/>
              </a:ext>
            </a:extLst>
          </p:cNvPr>
          <p:cNvSpPr>
            <a:spLocks noGrp="1"/>
          </p:cNvSpPr>
          <p:nvPr>
            <p:ph type="pic" sz="quarter" idx="23"/>
          </p:nvPr>
        </p:nvSpPr>
        <p:spPr>
          <a:xfrm>
            <a:off x="4499246" y="3792079"/>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34" name="Picture Placeholder 28">
            <a:extLst>
              <a:ext uri="{FF2B5EF4-FFF2-40B4-BE49-F238E27FC236}">
                <a16:creationId xmlns:a16="http://schemas.microsoft.com/office/drawing/2014/main" id="{1723BD4F-261F-418F-B763-09039D2CA7B6}"/>
              </a:ext>
            </a:extLst>
          </p:cNvPr>
          <p:cNvSpPr>
            <a:spLocks noGrp="1"/>
          </p:cNvSpPr>
          <p:nvPr>
            <p:ph type="pic" sz="quarter" idx="24"/>
          </p:nvPr>
        </p:nvSpPr>
        <p:spPr>
          <a:xfrm>
            <a:off x="8126282" y="3792079"/>
            <a:ext cx="376237" cy="376237"/>
          </a:xfrm>
        </p:spPr>
        <p:txBody>
          <a:bodyPr>
            <a:norm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2667104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4A9869E4-27A3-4A22-92EA-ECD5099EC492}"/>
              </a:ext>
            </a:extLst>
          </p:cNvPr>
          <p:cNvSpPr/>
          <p:nvPr userDrawn="1"/>
        </p:nvSpPr>
        <p:spPr>
          <a:xfrm>
            <a:off x="6016886" y="0"/>
            <a:ext cx="6175114" cy="6858000"/>
          </a:xfrm>
          <a:custGeom>
            <a:avLst/>
            <a:gdLst>
              <a:gd name="connsiteX0" fmla="*/ 1341004 w 6175114"/>
              <a:gd name="connsiteY0" fmla="*/ 0 h 6858000"/>
              <a:gd name="connsiteX1" fmla="*/ 6175114 w 6175114"/>
              <a:gd name="connsiteY1" fmla="*/ 0 h 6858000"/>
              <a:gd name="connsiteX2" fmla="*/ 6175114 w 6175114"/>
              <a:gd name="connsiteY2" fmla="*/ 1753853 h 6858000"/>
              <a:gd name="connsiteX3" fmla="*/ 5820369 w 6175114"/>
              <a:gd name="connsiteY3" fmla="*/ 2196189 h 6858000"/>
              <a:gd name="connsiteX4" fmla="*/ 3753019 w 6175114"/>
              <a:gd name="connsiteY4" fmla="*/ 1432910 h 6858000"/>
              <a:gd name="connsiteX5" fmla="*/ 2496678 w 6175114"/>
              <a:gd name="connsiteY5" fmla="*/ 2275742 h 6858000"/>
              <a:gd name="connsiteX6" fmla="*/ 4071059 w 6175114"/>
              <a:gd name="connsiteY6" fmla="*/ 3452528 h 6858000"/>
              <a:gd name="connsiteX7" fmla="*/ 5359131 w 6175114"/>
              <a:gd name="connsiteY7" fmla="*/ 3977321 h 6858000"/>
              <a:gd name="connsiteX8" fmla="*/ 6026758 w 6175114"/>
              <a:gd name="connsiteY8" fmla="*/ 4302039 h 6858000"/>
              <a:gd name="connsiteX9" fmla="*/ 6175114 w 6175114"/>
              <a:gd name="connsiteY9" fmla="*/ 4397461 h 6858000"/>
              <a:gd name="connsiteX10" fmla="*/ 6175114 w 6175114"/>
              <a:gd name="connsiteY10" fmla="*/ 6858000 h 6858000"/>
              <a:gd name="connsiteX11" fmla="*/ 4869473 w 6175114"/>
              <a:gd name="connsiteY11" fmla="*/ 6858000 h 6858000"/>
              <a:gd name="connsiteX12" fmla="*/ 4856472 w 6175114"/>
              <a:gd name="connsiteY12" fmla="*/ 6790487 h 6858000"/>
              <a:gd name="connsiteX13" fmla="*/ 3419067 w 6175114"/>
              <a:gd name="connsiteY13" fmla="*/ 5837920 h 6858000"/>
              <a:gd name="connsiteX14" fmla="*/ 2099173 w 6175114"/>
              <a:gd name="connsiteY14" fmla="*/ 5265482 h 6858000"/>
              <a:gd name="connsiteX15" fmla="*/ 0 w 6175114"/>
              <a:gd name="connsiteY15" fmla="*/ 2434764 h 6858000"/>
              <a:gd name="connsiteX16" fmla="*/ 1315163 w 6175114"/>
              <a:gd name="connsiteY16" fmla="*/ 16279 h 6858000"/>
              <a:gd name="connsiteX17" fmla="*/ 1341004 w 6175114"/>
              <a:gd name="connsiteY1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75114" h="6858000">
                <a:moveTo>
                  <a:pt x="1341004" y="0"/>
                </a:moveTo>
                <a:lnTo>
                  <a:pt x="6175114" y="0"/>
                </a:lnTo>
                <a:lnTo>
                  <a:pt x="6175114" y="1753853"/>
                </a:lnTo>
                <a:lnTo>
                  <a:pt x="5820369" y="2196189"/>
                </a:lnTo>
                <a:cubicBezTo>
                  <a:pt x="5120645" y="1703218"/>
                  <a:pt x="4405009" y="1432910"/>
                  <a:pt x="3753019" y="1432910"/>
                </a:cubicBezTo>
                <a:cubicBezTo>
                  <a:pt x="2989739" y="1432910"/>
                  <a:pt x="2496678" y="1735039"/>
                  <a:pt x="2496678" y="2275742"/>
                </a:cubicBezTo>
                <a:cubicBezTo>
                  <a:pt x="2496678" y="2880092"/>
                  <a:pt x="3148671" y="3086756"/>
                  <a:pt x="4071059" y="3452528"/>
                </a:cubicBezTo>
                <a:lnTo>
                  <a:pt x="5359131" y="3977321"/>
                </a:lnTo>
                <a:cubicBezTo>
                  <a:pt x="5600645" y="4072737"/>
                  <a:pt x="5823711" y="4180452"/>
                  <a:pt x="6026758" y="4302039"/>
                </a:cubicBezTo>
                <a:lnTo>
                  <a:pt x="6175114" y="4397461"/>
                </a:lnTo>
                <a:lnTo>
                  <a:pt x="6175114" y="6858000"/>
                </a:lnTo>
                <a:lnTo>
                  <a:pt x="4869473" y="6858000"/>
                </a:lnTo>
                <a:lnTo>
                  <a:pt x="4856472" y="6790487"/>
                </a:lnTo>
                <a:cubicBezTo>
                  <a:pt x="4737539" y="6344090"/>
                  <a:pt x="4212235" y="6157971"/>
                  <a:pt x="3419067" y="5837920"/>
                </a:cubicBezTo>
                <a:lnTo>
                  <a:pt x="2099173" y="5265482"/>
                </a:lnTo>
                <a:cubicBezTo>
                  <a:pt x="1001854" y="4836066"/>
                  <a:pt x="0" y="3929589"/>
                  <a:pt x="0" y="2434764"/>
                </a:cubicBezTo>
                <a:cubicBezTo>
                  <a:pt x="0" y="1459726"/>
                  <a:pt x="493110" y="590353"/>
                  <a:pt x="1315163" y="16279"/>
                </a:cubicBezTo>
                <a:lnTo>
                  <a:pt x="1341004" y="0"/>
                </a:lnTo>
                <a:close/>
              </a:path>
            </a:pathLst>
          </a:custGeom>
          <a:gradFill>
            <a:gsLst>
              <a:gs pos="100000">
                <a:schemeClr val="accent2"/>
              </a:gs>
              <a:gs pos="8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83917A6-AC6D-490C-947C-C8BDB0A54B33}"/>
              </a:ext>
            </a:extLst>
          </p:cNvPr>
          <p:cNvSpPr>
            <a:spLocks noGrp="1"/>
          </p:cNvSpPr>
          <p:nvPr>
            <p:ph type="title"/>
          </p:nvPr>
        </p:nvSpPr>
        <p:spPr>
          <a:xfrm>
            <a:off x="1099456" y="3257550"/>
            <a:ext cx="4203247" cy="743744"/>
          </a:xfrm>
        </p:spPr>
        <p:txBody>
          <a:bodyPr lIns="0" anchor="t">
            <a:noAutofit/>
          </a:bodyPr>
          <a:lstStyle>
            <a:lvl1pPr>
              <a:defRPr sz="2800" cap="all" baseline="0">
                <a:solidFill>
                  <a:schemeClr val="accent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D772EF9B-97B0-4909-B1C8-B680035F9DC5}"/>
              </a:ext>
            </a:extLst>
          </p:cNvPr>
          <p:cNvSpPr>
            <a:spLocks noGrp="1"/>
          </p:cNvSpPr>
          <p:nvPr>
            <p:ph idx="1"/>
          </p:nvPr>
        </p:nvSpPr>
        <p:spPr>
          <a:xfrm>
            <a:off x="1099456" y="4238625"/>
            <a:ext cx="4203247" cy="1800225"/>
          </a:xfrm>
        </p:spPr>
        <p:txBody>
          <a:bodyPr lIns="0">
            <a:normAutofit/>
          </a:bodyPr>
          <a:lstStyle>
            <a:lvl1pPr marL="0" indent="0">
              <a:lnSpc>
                <a:spcPct val="150000"/>
              </a:lnSpc>
              <a:buNone/>
              <a:defRPr sz="1200"/>
            </a:lvl1pPr>
          </a:lstStyle>
          <a:p>
            <a:pPr lvl="0"/>
            <a:r>
              <a:rPr lang="en-US"/>
              <a:t>Click to edit Master text styles</a:t>
            </a:r>
          </a:p>
        </p:txBody>
      </p:sp>
      <p:sp>
        <p:nvSpPr>
          <p:cNvPr id="4" name="Date Placeholder 3">
            <a:extLst>
              <a:ext uri="{FF2B5EF4-FFF2-40B4-BE49-F238E27FC236}">
                <a16:creationId xmlns:a16="http://schemas.microsoft.com/office/drawing/2014/main" id="{241881D0-A955-463B-814E-4977DB443F87}"/>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660B6947-085B-4130-82A4-5D464A42F85F}"/>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ABD21287-635C-42C2-8343-AB4B83FB3B76}"/>
              </a:ext>
            </a:extLst>
          </p:cNvPr>
          <p:cNvSpPr>
            <a:spLocks noGrp="1"/>
          </p:cNvSpPr>
          <p:nvPr>
            <p:ph type="sldNum" sz="quarter" idx="12"/>
          </p:nvPr>
        </p:nvSpPr>
        <p:spPr/>
        <p:txBody>
          <a:bodyPr/>
          <a:lstStyle>
            <a:lvl1pPr>
              <a:defRPr>
                <a:solidFill>
                  <a:schemeClr val="tx1"/>
                </a:solidFill>
              </a:defRPr>
            </a:lvl1pPr>
          </a:lstStyle>
          <a:p>
            <a:fld id="{9FF96520-E4CE-4EAD-8ABF-1D2297D6B3AA}" type="slidenum">
              <a:rPr lang="en-US" smtClean="0"/>
              <a:pPr/>
              <a:t>‹#›</a:t>
            </a:fld>
            <a:endParaRPr lang="en-US" dirty="0"/>
          </a:p>
        </p:txBody>
      </p:sp>
      <p:cxnSp>
        <p:nvCxnSpPr>
          <p:cNvPr id="31" name="Straight Connector 30">
            <a:extLst>
              <a:ext uri="{FF2B5EF4-FFF2-40B4-BE49-F238E27FC236}">
                <a16:creationId xmlns:a16="http://schemas.microsoft.com/office/drawing/2014/main" id="{6BF3408D-E369-4A9E-ABF8-0D643DDD2F9A}"/>
              </a:ext>
            </a:extLst>
          </p:cNvPr>
          <p:cNvCxnSpPr>
            <a:cxnSpLocks/>
          </p:cNvCxnSpPr>
          <p:nvPr userDrawn="1"/>
        </p:nvCxnSpPr>
        <p:spPr>
          <a:xfrm>
            <a:off x="1121228" y="0"/>
            <a:ext cx="0" cy="30480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21761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with pic T">
    <p:spTree>
      <p:nvGrpSpPr>
        <p:cNvPr id="1" name=""/>
        <p:cNvGrpSpPr/>
        <p:nvPr/>
      </p:nvGrpSpPr>
      <p:grpSpPr>
        <a:xfrm>
          <a:off x="0" y="0"/>
          <a:ext cx="0" cy="0"/>
          <a:chOff x="0" y="0"/>
          <a:chExt cx="0" cy="0"/>
        </a:xfrm>
      </p:grpSpPr>
      <p:sp>
        <p:nvSpPr>
          <p:cNvPr id="40" name="Picture Placeholder 39">
            <a:extLst>
              <a:ext uri="{FF2B5EF4-FFF2-40B4-BE49-F238E27FC236}">
                <a16:creationId xmlns:a16="http://schemas.microsoft.com/office/drawing/2014/main" id="{F5EB3F05-D570-4C10-88F4-F6BC15CF1F31}"/>
              </a:ext>
            </a:extLst>
          </p:cNvPr>
          <p:cNvSpPr>
            <a:spLocks noGrp="1"/>
          </p:cNvSpPr>
          <p:nvPr>
            <p:ph type="pic" sz="quarter" idx="13"/>
          </p:nvPr>
        </p:nvSpPr>
        <p:spPr>
          <a:xfrm>
            <a:off x="1" y="-12700"/>
            <a:ext cx="7080595" cy="6870700"/>
          </a:xfrm>
          <a:custGeom>
            <a:avLst/>
            <a:gdLst>
              <a:gd name="connsiteX0" fmla="*/ 0 w 7080595"/>
              <a:gd name="connsiteY0" fmla="*/ 0 h 6870700"/>
              <a:gd name="connsiteX1" fmla="*/ 7080595 w 7080595"/>
              <a:gd name="connsiteY1" fmla="*/ 0 h 6870700"/>
              <a:gd name="connsiteX2" fmla="*/ 7080595 w 7080595"/>
              <a:gd name="connsiteY2" fmla="*/ 1883211 h 6870700"/>
              <a:gd name="connsiteX3" fmla="*/ 4515477 w 7080595"/>
              <a:gd name="connsiteY3" fmla="*/ 1883211 h 6870700"/>
              <a:gd name="connsiteX4" fmla="*/ 4515477 w 7080595"/>
              <a:gd name="connsiteY4" fmla="*/ 6870700 h 6870700"/>
              <a:gd name="connsiteX5" fmla="*/ 2269215 w 7080595"/>
              <a:gd name="connsiteY5" fmla="*/ 6870700 h 6870700"/>
              <a:gd name="connsiteX6" fmla="*/ 2269215 w 7080595"/>
              <a:gd name="connsiteY6" fmla="*/ 1883211 h 6870700"/>
              <a:gd name="connsiteX7" fmla="*/ 0 w 7080595"/>
              <a:gd name="connsiteY7" fmla="*/ 1883211 h 687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80595" h="6870700">
                <a:moveTo>
                  <a:pt x="0" y="0"/>
                </a:moveTo>
                <a:lnTo>
                  <a:pt x="7080595" y="0"/>
                </a:lnTo>
                <a:lnTo>
                  <a:pt x="7080595" y="1883211"/>
                </a:lnTo>
                <a:lnTo>
                  <a:pt x="4515477" y="1883211"/>
                </a:lnTo>
                <a:lnTo>
                  <a:pt x="4515477" y="6870700"/>
                </a:lnTo>
                <a:lnTo>
                  <a:pt x="2269215" y="6870700"/>
                </a:lnTo>
                <a:lnTo>
                  <a:pt x="2269215" y="1883211"/>
                </a:lnTo>
                <a:lnTo>
                  <a:pt x="0" y="1883211"/>
                </a:lnTo>
                <a:close/>
              </a:path>
            </a:pathLst>
          </a:custGeom>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241881D0-A955-463B-814E-4977DB443F87}"/>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660B6947-085B-4130-82A4-5D464A42F85F}"/>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ABD21287-635C-42C2-8343-AB4B83FB3B76}"/>
              </a:ext>
            </a:extLst>
          </p:cNvPr>
          <p:cNvSpPr>
            <a:spLocks noGrp="1"/>
          </p:cNvSpPr>
          <p:nvPr>
            <p:ph type="sldNum" sz="quarter" idx="12"/>
          </p:nvPr>
        </p:nvSpPr>
        <p:spPr/>
        <p:txBody>
          <a:bodyPr/>
          <a:lstStyle/>
          <a:p>
            <a:fld id="{9FF96520-E4CE-4EAD-8ABF-1D2297D6B3AA}" type="slidenum">
              <a:rPr lang="en-US" smtClean="0"/>
              <a:t>‹#›</a:t>
            </a:fld>
            <a:endParaRPr lang="en-US" dirty="0"/>
          </a:p>
        </p:txBody>
      </p:sp>
      <p:sp>
        <p:nvSpPr>
          <p:cNvPr id="11" name="Title 1">
            <a:extLst>
              <a:ext uri="{FF2B5EF4-FFF2-40B4-BE49-F238E27FC236}">
                <a16:creationId xmlns:a16="http://schemas.microsoft.com/office/drawing/2014/main" id="{FFEA6F9E-1C21-4644-8E2A-AD5673EEAD8F}"/>
              </a:ext>
            </a:extLst>
          </p:cNvPr>
          <p:cNvSpPr>
            <a:spLocks noGrp="1"/>
          </p:cNvSpPr>
          <p:nvPr>
            <p:ph type="title"/>
          </p:nvPr>
        </p:nvSpPr>
        <p:spPr>
          <a:xfrm>
            <a:off x="7543799" y="2318657"/>
            <a:ext cx="4203247" cy="1440996"/>
          </a:xfrm>
        </p:spPr>
        <p:txBody>
          <a:bodyPr lIns="0" anchor="b">
            <a:noAutofit/>
          </a:bodyPr>
          <a:lstStyle>
            <a:lvl1pPr>
              <a:defRPr sz="2800" cap="all" baseline="0">
                <a:solidFill>
                  <a:schemeClr val="accent1"/>
                </a:solidFill>
              </a:defRPr>
            </a:lvl1pPr>
          </a:lstStyle>
          <a:p>
            <a:r>
              <a:rPr lang="en-US"/>
              <a:t>Click to edit Master title style</a:t>
            </a:r>
          </a:p>
        </p:txBody>
      </p:sp>
      <p:sp>
        <p:nvSpPr>
          <p:cNvPr id="12" name="Content Placeholder 2">
            <a:extLst>
              <a:ext uri="{FF2B5EF4-FFF2-40B4-BE49-F238E27FC236}">
                <a16:creationId xmlns:a16="http://schemas.microsoft.com/office/drawing/2014/main" id="{7C1D1C8A-E829-4284-AB95-2DD0C7BAA4C4}"/>
              </a:ext>
            </a:extLst>
          </p:cNvPr>
          <p:cNvSpPr>
            <a:spLocks noGrp="1"/>
          </p:cNvSpPr>
          <p:nvPr>
            <p:ph idx="1"/>
          </p:nvPr>
        </p:nvSpPr>
        <p:spPr>
          <a:xfrm>
            <a:off x="7543799" y="4147457"/>
            <a:ext cx="4203247" cy="1532165"/>
          </a:xfrm>
        </p:spPr>
        <p:txBody>
          <a:bodyPr lIns="0">
            <a:normAutofit/>
          </a:bodyPr>
          <a:lstStyle>
            <a:lvl1pPr marL="0" indent="0">
              <a:lnSpc>
                <a:spcPct val="150000"/>
              </a:lnSpc>
              <a:buNone/>
              <a:defRPr sz="1200"/>
            </a:lvl1pPr>
          </a:lstStyle>
          <a:p>
            <a:pPr lvl="0"/>
            <a:r>
              <a:rPr lang="en-US"/>
              <a:t>Click to edit Master text styles</a:t>
            </a:r>
          </a:p>
        </p:txBody>
      </p:sp>
      <p:cxnSp>
        <p:nvCxnSpPr>
          <p:cNvPr id="14" name="Straight Connector 13">
            <a:extLst>
              <a:ext uri="{FF2B5EF4-FFF2-40B4-BE49-F238E27FC236}">
                <a16:creationId xmlns:a16="http://schemas.microsoft.com/office/drawing/2014/main" id="{2CC539CF-E024-420D-BFED-5F2212DA8CE3}"/>
              </a:ext>
            </a:extLst>
          </p:cNvPr>
          <p:cNvCxnSpPr>
            <a:cxnSpLocks/>
          </p:cNvCxnSpPr>
          <p:nvPr userDrawn="1"/>
        </p:nvCxnSpPr>
        <p:spPr>
          <a:xfrm>
            <a:off x="-1" y="4376058"/>
            <a:ext cx="7053944"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8789580"/>
      </p:ext>
    </p:extLst>
  </p:cSld>
  <p:clrMapOvr>
    <a:masterClrMapping/>
  </p:clrMapOvr>
  <p:extLst>
    <p:ext uri="{DCECCB84-F9BA-43D5-87BE-67443E8EF086}">
      <p15:sldGuideLst xmlns:p15="http://schemas.microsoft.com/office/powerpoint/2012/main">
        <p15:guide id="1" orient="horz" pos="27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7D165-49B0-44FF-A267-367F5A6EE306}"/>
              </a:ext>
            </a:extLst>
          </p:cNvPr>
          <p:cNvSpPr>
            <a:spLocks noGrp="1"/>
          </p:cNvSpPr>
          <p:nvPr>
            <p:ph type="ctrTitle"/>
          </p:nvPr>
        </p:nvSpPr>
        <p:spPr>
          <a:xfrm>
            <a:off x="1524000" y="2039514"/>
            <a:ext cx="9144000" cy="2128049"/>
          </a:xfrm>
        </p:spPr>
        <p:txBody>
          <a:bodyPr anchor="b"/>
          <a:lstStyle>
            <a:lvl1pPr algn="ctr">
              <a:lnSpc>
                <a:spcPct val="125000"/>
              </a:lnSpc>
              <a:defRPr sz="60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56B52800-74D6-4A78-AC9B-8E737A1A3B0D}"/>
              </a:ext>
            </a:extLst>
          </p:cNvPr>
          <p:cNvSpPr>
            <a:spLocks noGrp="1"/>
          </p:cNvSpPr>
          <p:nvPr>
            <p:ph type="subTitle" idx="1"/>
          </p:nvPr>
        </p:nvSpPr>
        <p:spPr>
          <a:xfrm>
            <a:off x="1524000" y="4221162"/>
            <a:ext cx="9144000" cy="882001"/>
          </a:xfrm>
          <a:solidFill>
            <a:schemeClr val="accent2">
              <a:alpha val="90000"/>
            </a:schemeClr>
          </a:solidFill>
        </p:spPr>
        <p:txBody>
          <a:bodyPr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500" b="1" i="1" kern="1200" spc="65" dirty="0">
                <a:solidFill>
                  <a:schemeClr val="accent1"/>
                </a:solidFill>
                <a:latin typeface="+mn-lt"/>
                <a:ea typeface="+mn-ea"/>
                <a:cs typeface="Aria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a:extLst>
              <a:ext uri="{FF2B5EF4-FFF2-40B4-BE49-F238E27FC236}">
                <a16:creationId xmlns:a16="http://schemas.microsoft.com/office/drawing/2014/main" id="{88B91F7B-C4AF-4FC6-A6BE-657DEF6D5358}"/>
              </a:ext>
            </a:extLst>
          </p:cNvPr>
          <p:cNvSpPr>
            <a:spLocks noGrp="1"/>
          </p:cNvSpPr>
          <p:nvPr>
            <p:ph type="dt" sz="half" idx="10"/>
          </p:nvPr>
        </p:nvSpPr>
        <p:spPr/>
        <p:txBody>
          <a:bodyPr/>
          <a:lstStyle/>
          <a:p>
            <a:fld id="{8DA08ED5-AEFE-4443-9040-726EF6690995}" type="datetime1">
              <a:rPr lang="en-US" noProof="0" smtClean="0"/>
              <a:t>9/30/2021</a:t>
            </a:fld>
            <a:endParaRPr lang="en-US" noProof="0" dirty="0"/>
          </a:p>
        </p:txBody>
      </p:sp>
      <p:sp>
        <p:nvSpPr>
          <p:cNvPr id="5" name="Footer Placeholder 4">
            <a:extLst>
              <a:ext uri="{FF2B5EF4-FFF2-40B4-BE49-F238E27FC236}">
                <a16:creationId xmlns:a16="http://schemas.microsoft.com/office/drawing/2014/main" id="{5BED32F8-B0C7-4332-B0A5-BC19DD8C4CF5}"/>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B0030946-D0C7-4F78-94B0-427DAA6D5CB0}"/>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38617117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11141-A77D-4E0E-8CAF-4CD3B279937B}"/>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017EFDE0-5A54-402A-B0C3-6BC0BB739C25}"/>
              </a:ext>
            </a:extLst>
          </p:cNvPr>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8A2825AD-4585-4E37-A076-3D0070C9300C}"/>
              </a:ext>
            </a:extLst>
          </p:cNvPr>
          <p:cNvSpPr>
            <a:spLocks noGrp="1"/>
          </p:cNvSpPr>
          <p:nvPr>
            <p:ph type="dt" sz="half" idx="10"/>
          </p:nvPr>
        </p:nvSpPr>
        <p:spPr/>
        <p:txBody>
          <a:bodyPr/>
          <a:lstStyle/>
          <a:p>
            <a:fld id="{0312561F-7E45-400C-8758-912CDFE9410A}" type="datetime1">
              <a:rPr lang="en-US" noProof="0" smtClean="0"/>
              <a:t>9/30/2021</a:t>
            </a:fld>
            <a:endParaRPr lang="en-US" noProof="0" dirty="0"/>
          </a:p>
        </p:txBody>
      </p:sp>
      <p:sp>
        <p:nvSpPr>
          <p:cNvPr id="5" name="Footer Placeholder 4">
            <a:extLst>
              <a:ext uri="{FF2B5EF4-FFF2-40B4-BE49-F238E27FC236}">
                <a16:creationId xmlns:a16="http://schemas.microsoft.com/office/drawing/2014/main" id="{512064AD-EDC3-4B13-8CD6-49EB60099ED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7890FD1E-16F6-49B1-A938-8CE601ED7AFC}"/>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16774875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FA988-92AD-48D7-890A-AA0540961DE2}"/>
              </a:ext>
            </a:extLst>
          </p:cNvPr>
          <p:cNvSpPr>
            <a:spLocks noGrp="1"/>
          </p:cNvSpPr>
          <p:nvPr>
            <p:ph type="title"/>
          </p:nvPr>
        </p:nvSpPr>
        <p:spPr>
          <a:xfrm>
            <a:off x="831850" y="1709738"/>
            <a:ext cx="10515600" cy="2852737"/>
          </a:xfrm>
        </p:spPr>
        <p:txBody>
          <a:bodyPr anchor="b"/>
          <a:lstStyle>
            <a:lvl1pPr>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EAA999FA-A189-41DB-9CFC-D1356C534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4" name="Date Placeholder 3">
            <a:extLst>
              <a:ext uri="{FF2B5EF4-FFF2-40B4-BE49-F238E27FC236}">
                <a16:creationId xmlns:a16="http://schemas.microsoft.com/office/drawing/2014/main" id="{B24D83DC-20E7-4B71-9794-36FC33B1BA03}"/>
              </a:ext>
            </a:extLst>
          </p:cNvPr>
          <p:cNvSpPr>
            <a:spLocks noGrp="1"/>
          </p:cNvSpPr>
          <p:nvPr>
            <p:ph type="dt" sz="half" idx="10"/>
          </p:nvPr>
        </p:nvSpPr>
        <p:spPr/>
        <p:txBody>
          <a:bodyPr/>
          <a:lstStyle/>
          <a:p>
            <a:fld id="{85E24BC7-4CDB-41D7-81AF-9CE8473FF4B8}" type="datetime1">
              <a:rPr lang="en-US" noProof="0" smtClean="0"/>
              <a:t>9/30/2021</a:t>
            </a:fld>
            <a:endParaRPr lang="en-US" noProof="0" dirty="0"/>
          </a:p>
        </p:txBody>
      </p:sp>
      <p:sp>
        <p:nvSpPr>
          <p:cNvPr id="5" name="Footer Placeholder 4">
            <a:extLst>
              <a:ext uri="{FF2B5EF4-FFF2-40B4-BE49-F238E27FC236}">
                <a16:creationId xmlns:a16="http://schemas.microsoft.com/office/drawing/2014/main" id="{44E7D103-1290-4592-B37C-19C9C9DBEAE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15955B1B-4A5C-42C7-99A5-B8217736F178}"/>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6288309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
        <p:nvSpPr>
          <p:cNvPr id="2" name="Title 1">
            <a:extLst>
              <a:ext uri="{FF2B5EF4-FFF2-40B4-BE49-F238E27FC236}">
                <a16:creationId xmlns:a16="http://schemas.microsoft.com/office/drawing/2014/main" id="{E7F76098-6FA1-470A-BEF4-E4B0AC75E8F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4B647ABC-6745-43B6-8A64-6E191BD65CA2}"/>
              </a:ext>
            </a:extLst>
          </p:cNvPr>
          <p:cNvSpPr>
            <a:spLocks noGrp="1"/>
          </p:cNvSpPr>
          <p:nvPr>
            <p:ph sz="half" idx="1"/>
          </p:nvPr>
        </p:nvSpPr>
        <p:spPr>
          <a:xfrm>
            <a:off x="838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a:extLst>
              <a:ext uri="{FF2B5EF4-FFF2-40B4-BE49-F238E27FC236}">
                <a16:creationId xmlns:a16="http://schemas.microsoft.com/office/drawing/2014/main" id="{E4387105-2538-4216-9A7E-445FA092F960}"/>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a:extLst>
              <a:ext uri="{FF2B5EF4-FFF2-40B4-BE49-F238E27FC236}">
                <a16:creationId xmlns:a16="http://schemas.microsoft.com/office/drawing/2014/main" id="{47F57DE0-C032-4FCC-9006-09C2C328A665}"/>
              </a:ext>
            </a:extLst>
          </p:cNvPr>
          <p:cNvSpPr>
            <a:spLocks noGrp="1"/>
          </p:cNvSpPr>
          <p:nvPr>
            <p:ph type="dt" sz="half" idx="10"/>
          </p:nvPr>
        </p:nvSpPr>
        <p:spPr/>
        <p:txBody>
          <a:bodyPr/>
          <a:lstStyle/>
          <a:p>
            <a:fld id="{397CD216-73DE-4B96-8E1B-BB64D86142BB}" type="datetime1">
              <a:rPr lang="en-US" noProof="0" smtClean="0"/>
              <a:t>9/30/2021</a:t>
            </a:fld>
            <a:endParaRPr lang="en-US" noProof="0" dirty="0"/>
          </a:p>
        </p:txBody>
      </p:sp>
      <p:sp>
        <p:nvSpPr>
          <p:cNvPr id="6" name="Footer Placeholder 5">
            <a:extLst>
              <a:ext uri="{FF2B5EF4-FFF2-40B4-BE49-F238E27FC236}">
                <a16:creationId xmlns:a16="http://schemas.microsoft.com/office/drawing/2014/main" id="{90C776CB-2819-4488-9012-A6EA22079A47}"/>
              </a:ext>
            </a:extLst>
          </p:cNvPr>
          <p:cNvSpPr>
            <a:spLocks noGrp="1"/>
          </p:cNvSpPr>
          <p:nvPr>
            <p:ph type="ftr" sz="quarter" idx="11"/>
          </p:nvPr>
        </p:nvSpPr>
        <p:spPr/>
        <p:txBody>
          <a:bodyPr/>
          <a:lstStyle/>
          <a:p>
            <a:endParaRPr lang="en-US" noProof="0" dirty="0"/>
          </a:p>
        </p:txBody>
      </p:sp>
    </p:spTree>
    <p:extLst>
      <p:ext uri="{BB962C8B-B14F-4D97-AF65-F5344CB8AC3E}">
        <p14:creationId xmlns:p14="http://schemas.microsoft.com/office/powerpoint/2010/main" val="17799455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43C73-1D0F-45F9-A7E4-E9D24EAFDE3D}"/>
              </a:ext>
            </a:extLst>
          </p:cNvPr>
          <p:cNvSpPr>
            <a:spLocks noGrp="1"/>
          </p:cNvSpPr>
          <p:nvPr>
            <p:ph type="title"/>
          </p:nvPr>
        </p:nvSpPr>
        <p:spPr>
          <a:xfrm>
            <a:off x="839788" y="365125"/>
            <a:ext cx="10515600" cy="1325563"/>
          </a:xfrm>
        </p:spPr>
        <p:txBody>
          <a:bodyPr/>
          <a:lstStyle/>
          <a:p>
            <a:r>
              <a:rPr lang="en-US" noProof="0"/>
              <a:t>Click to edit Master title style</a:t>
            </a:r>
          </a:p>
        </p:txBody>
      </p:sp>
      <p:sp>
        <p:nvSpPr>
          <p:cNvPr id="3" name="Text Placeholder 2">
            <a:extLst>
              <a:ext uri="{FF2B5EF4-FFF2-40B4-BE49-F238E27FC236}">
                <a16:creationId xmlns:a16="http://schemas.microsoft.com/office/drawing/2014/main" id="{D3B88E76-F6AB-4621-A9A6-20A81C5A3F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6A313FB9-6D6C-4F61-9E7A-76E686D06C25}"/>
              </a:ext>
            </a:extLst>
          </p:cNvPr>
          <p:cNvSpPr>
            <a:spLocks noGrp="1"/>
          </p:cNvSpPr>
          <p:nvPr>
            <p:ph sz="half" idx="2"/>
          </p:nvPr>
        </p:nvSpPr>
        <p:spPr>
          <a:xfrm>
            <a:off x="83978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2A93A737-E48B-4909-BE04-F55B581032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a:extLst>
              <a:ext uri="{FF2B5EF4-FFF2-40B4-BE49-F238E27FC236}">
                <a16:creationId xmlns:a16="http://schemas.microsoft.com/office/drawing/2014/main" id="{D8F9958C-DB5F-444E-ACE8-73F5E0CA67F1}"/>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a:extLst>
              <a:ext uri="{FF2B5EF4-FFF2-40B4-BE49-F238E27FC236}">
                <a16:creationId xmlns:a16="http://schemas.microsoft.com/office/drawing/2014/main" id="{11D097D1-3052-4C1F-B573-CA25FFF6CCB5}"/>
              </a:ext>
            </a:extLst>
          </p:cNvPr>
          <p:cNvSpPr>
            <a:spLocks noGrp="1"/>
          </p:cNvSpPr>
          <p:nvPr>
            <p:ph type="dt" sz="half" idx="10"/>
          </p:nvPr>
        </p:nvSpPr>
        <p:spPr/>
        <p:txBody>
          <a:bodyPr/>
          <a:lstStyle/>
          <a:p>
            <a:fld id="{C6A5CD8C-7FEF-4E71-8EB9-D3BA6E2E3E9E}" type="datetime1">
              <a:rPr lang="en-US" noProof="0" smtClean="0"/>
              <a:t>9/30/2021</a:t>
            </a:fld>
            <a:endParaRPr lang="en-US" noProof="0" dirty="0"/>
          </a:p>
        </p:txBody>
      </p:sp>
      <p:sp>
        <p:nvSpPr>
          <p:cNvPr id="8" name="Footer Placeholder 7">
            <a:extLst>
              <a:ext uri="{FF2B5EF4-FFF2-40B4-BE49-F238E27FC236}">
                <a16:creationId xmlns:a16="http://schemas.microsoft.com/office/drawing/2014/main" id="{F2607AC3-2220-4DDA-A22A-C404538FE48E}"/>
              </a:ext>
            </a:extLst>
          </p:cNvPr>
          <p:cNvSpPr>
            <a:spLocks noGrp="1"/>
          </p:cNvSpPr>
          <p:nvPr>
            <p:ph type="ftr" sz="quarter" idx="11"/>
          </p:nvPr>
        </p:nvSpPr>
        <p:spPr/>
        <p:txBody>
          <a:bodyPr/>
          <a:lstStyle/>
          <a:p>
            <a:endParaRPr lang="en-US" noProof="0" dirty="0"/>
          </a:p>
        </p:txBody>
      </p:sp>
      <p:sp>
        <p:nvSpPr>
          <p:cNvPr id="9" name="Slide Number Placeholder 8">
            <a:extLst>
              <a:ext uri="{FF2B5EF4-FFF2-40B4-BE49-F238E27FC236}">
                <a16:creationId xmlns:a16="http://schemas.microsoft.com/office/drawing/2014/main" id="{6FD8DEB3-F122-4B42-9E12-F61189B878B2}"/>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10829163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89EF5-3FD9-4423-A9E8-B67B4E902E9B}"/>
              </a:ext>
            </a:extLst>
          </p:cNvPr>
          <p:cNvSpPr>
            <a:spLocks noGrp="1"/>
          </p:cNvSpPr>
          <p:nvPr>
            <p:ph type="title"/>
          </p:nvPr>
        </p:nvSpPr>
        <p:spPr/>
        <p:txBody>
          <a:bodyPr/>
          <a:lstStyle/>
          <a:p>
            <a:r>
              <a:rPr lang="en-US" noProof="0"/>
              <a:t>Click to edit Master title style</a:t>
            </a:r>
          </a:p>
        </p:txBody>
      </p:sp>
      <p:sp>
        <p:nvSpPr>
          <p:cNvPr id="3" name="Date Placeholder 2">
            <a:extLst>
              <a:ext uri="{FF2B5EF4-FFF2-40B4-BE49-F238E27FC236}">
                <a16:creationId xmlns:a16="http://schemas.microsoft.com/office/drawing/2014/main" id="{030D7191-31B4-440E-A4E9-F412FA55824C}"/>
              </a:ext>
            </a:extLst>
          </p:cNvPr>
          <p:cNvSpPr>
            <a:spLocks noGrp="1"/>
          </p:cNvSpPr>
          <p:nvPr>
            <p:ph type="dt" sz="half" idx="10"/>
          </p:nvPr>
        </p:nvSpPr>
        <p:spPr/>
        <p:txBody>
          <a:bodyPr/>
          <a:lstStyle/>
          <a:p>
            <a:fld id="{4BE4379E-9B58-41EA-B928-5B1C8436A60E}" type="datetime1">
              <a:rPr lang="en-US" noProof="0" smtClean="0"/>
              <a:t>9/30/2021</a:t>
            </a:fld>
            <a:endParaRPr lang="en-US" noProof="0" dirty="0"/>
          </a:p>
        </p:txBody>
      </p:sp>
      <p:sp>
        <p:nvSpPr>
          <p:cNvPr id="4" name="Footer Placeholder 3">
            <a:extLst>
              <a:ext uri="{FF2B5EF4-FFF2-40B4-BE49-F238E27FC236}">
                <a16:creationId xmlns:a16="http://schemas.microsoft.com/office/drawing/2014/main" id="{8EC85CB6-0880-4BF0-8E98-291E70C71377}"/>
              </a:ext>
            </a:extLst>
          </p:cNvPr>
          <p:cNvSpPr>
            <a:spLocks noGrp="1"/>
          </p:cNvSpPr>
          <p:nvPr>
            <p:ph type="ftr" sz="quarter" idx="11"/>
          </p:nvPr>
        </p:nvSpPr>
        <p:spPr/>
        <p:txBody>
          <a:bodyPr/>
          <a:lstStyle/>
          <a:p>
            <a:endParaRPr lang="en-US" noProof="0" dirty="0"/>
          </a:p>
        </p:txBody>
      </p:sp>
      <p:sp>
        <p:nvSpPr>
          <p:cNvPr id="5" name="Slide Number Placeholder 4">
            <a:extLst>
              <a:ext uri="{FF2B5EF4-FFF2-40B4-BE49-F238E27FC236}">
                <a16:creationId xmlns:a16="http://schemas.microsoft.com/office/drawing/2014/main" id="{BE4A5E74-F26F-4C7A-BED1-6EE66C0B3A54}"/>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35196764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55C546-684A-45B9-8890-66DC55DF7D06}"/>
              </a:ext>
            </a:extLst>
          </p:cNvPr>
          <p:cNvSpPr>
            <a:spLocks noGrp="1"/>
          </p:cNvSpPr>
          <p:nvPr>
            <p:ph type="dt" sz="half" idx="10"/>
          </p:nvPr>
        </p:nvSpPr>
        <p:spPr/>
        <p:txBody>
          <a:bodyPr/>
          <a:lstStyle/>
          <a:p>
            <a:fld id="{40B0A371-51FE-4D99-BD87-6A650FCE519D}" type="datetime1">
              <a:rPr lang="en-US" noProof="0" smtClean="0"/>
              <a:t>9/30/2021</a:t>
            </a:fld>
            <a:endParaRPr lang="en-US" noProof="0" dirty="0"/>
          </a:p>
        </p:txBody>
      </p:sp>
      <p:sp>
        <p:nvSpPr>
          <p:cNvPr id="3" name="Footer Placeholder 2">
            <a:extLst>
              <a:ext uri="{FF2B5EF4-FFF2-40B4-BE49-F238E27FC236}">
                <a16:creationId xmlns:a16="http://schemas.microsoft.com/office/drawing/2014/main" id="{4543EBDF-D696-42F7-B962-56F5FEE120CC}"/>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6789D77E-1675-4F9D-9113-B274CB0E87FA}"/>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344413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11141-A77D-4E0E-8CAF-4CD3B279937B}"/>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017EFDE0-5A54-402A-B0C3-6BC0BB739C25}"/>
              </a:ext>
            </a:extLst>
          </p:cNvPr>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8A2825AD-4585-4E37-A076-3D0070C9300C}"/>
              </a:ext>
            </a:extLst>
          </p:cNvPr>
          <p:cNvSpPr>
            <a:spLocks noGrp="1"/>
          </p:cNvSpPr>
          <p:nvPr>
            <p:ph type="dt" sz="half" idx="10"/>
          </p:nvPr>
        </p:nvSpPr>
        <p:spPr/>
        <p:txBody>
          <a:bodyPr/>
          <a:lstStyle/>
          <a:p>
            <a:fld id="{0312561F-7E45-400C-8758-912CDFE9410A}" type="datetime1">
              <a:rPr lang="en-US" noProof="0" smtClean="0"/>
              <a:t>9/30/2021</a:t>
            </a:fld>
            <a:endParaRPr lang="en-US" noProof="0" dirty="0"/>
          </a:p>
        </p:txBody>
      </p:sp>
      <p:sp>
        <p:nvSpPr>
          <p:cNvPr id="5" name="Footer Placeholder 4">
            <a:extLst>
              <a:ext uri="{FF2B5EF4-FFF2-40B4-BE49-F238E27FC236}">
                <a16:creationId xmlns:a16="http://schemas.microsoft.com/office/drawing/2014/main" id="{512064AD-EDC3-4B13-8CD6-49EB60099ED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7890FD1E-16F6-49B1-A938-8CE601ED7AFC}"/>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33254652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E9C90-06AB-49B5-9970-F5791DE93A41}"/>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3" name="Content Placeholder 2">
            <a:extLst>
              <a:ext uri="{FF2B5EF4-FFF2-40B4-BE49-F238E27FC236}">
                <a16:creationId xmlns:a16="http://schemas.microsoft.com/office/drawing/2014/main" id="{EFFB0071-932D-4CA0-92FB-A6E75AC855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a:extLst>
              <a:ext uri="{FF2B5EF4-FFF2-40B4-BE49-F238E27FC236}">
                <a16:creationId xmlns:a16="http://schemas.microsoft.com/office/drawing/2014/main" id="{71C8D9F5-8B70-4BDD-9CB5-BBF87CF55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a:extLst>
              <a:ext uri="{FF2B5EF4-FFF2-40B4-BE49-F238E27FC236}">
                <a16:creationId xmlns:a16="http://schemas.microsoft.com/office/drawing/2014/main" id="{7989DE91-7A80-4682-9D32-2CD41DEFB7B2}"/>
              </a:ext>
            </a:extLst>
          </p:cNvPr>
          <p:cNvSpPr>
            <a:spLocks noGrp="1"/>
          </p:cNvSpPr>
          <p:nvPr>
            <p:ph type="dt" sz="half" idx="10"/>
          </p:nvPr>
        </p:nvSpPr>
        <p:spPr/>
        <p:txBody>
          <a:bodyPr/>
          <a:lstStyle/>
          <a:p>
            <a:fld id="{5FCF8CFF-A1C0-4B6C-AA8D-BE72CB14468D}" type="datetime1">
              <a:rPr lang="en-US" noProof="0" smtClean="0"/>
              <a:t>9/30/2021</a:t>
            </a:fld>
            <a:endParaRPr lang="en-US" noProof="0" dirty="0"/>
          </a:p>
        </p:txBody>
      </p:sp>
      <p:sp>
        <p:nvSpPr>
          <p:cNvPr id="6" name="Footer Placeholder 5">
            <a:extLst>
              <a:ext uri="{FF2B5EF4-FFF2-40B4-BE49-F238E27FC236}">
                <a16:creationId xmlns:a16="http://schemas.microsoft.com/office/drawing/2014/main" id="{7B9E2482-2E7D-4868-95A7-4A55B40FECE1}"/>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1F4E84CF-C3E5-4475-84C7-21CBAC064B74}"/>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17579804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0E0AA-5363-4861-AB6B-0E4D34D74B92}"/>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3" name="Picture Placeholder 2">
            <a:extLst>
              <a:ext uri="{FF2B5EF4-FFF2-40B4-BE49-F238E27FC236}">
                <a16:creationId xmlns:a16="http://schemas.microsoft.com/office/drawing/2014/main" id="{8D44B7CE-2038-4CCA-AA8A-D03DE5FD95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4" name="Text Placeholder 3">
            <a:extLst>
              <a:ext uri="{FF2B5EF4-FFF2-40B4-BE49-F238E27FC236}">
                <a16:creationId xmlns:a16="http://schemas.microsoft.com/office/drawing/2014/main" id="{EA79774D-36EB-4201-B1AC-922DD2E066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a:extLst>
              <a:ext uri="{FF2B5EF4-FFF2-40B4-BE49-F238E27FC236}">
                <a16:creationId xmlns:a16="http://schemas.microsoft.com/office/drawing/2014/main" id="{CAD1E234-1CB2-41A0-B40D-7E7F160CBA11}"/>
              </a:ext>
            </a:extLst>
          </p:cNvPr>
          <p:cNvSpPr>
            <a:spLocks noGrp="1"/>
          </p:cNvSpPr>
          <p:nvPr>
            <p:ph type="dt" sz="half" idx="10"/>
          </p:nvPr>
        </p:nvSpPr>
        <p:spPr/>
        <p:txBody>
          <a:bodyPr/>
          <a:lstStyle/>
          <a:p>
            <a:fld id="{8C6D634D-0427-413D-A0D0-098959D06FEF}" type="datetime1">
              <a:rPr lang="en-US" noProof="0" smtClean="0"/>
              <a:t>9/30/2021</a:t>
            </a:fld>
            <a:endParaRPr lang="en-US" noProof="0" dirty="0"/>
          </a:p>
        </p:txBody>
      </p:sp>
      <p:sp>
        <p:nvSpPr>
          <p:cNvPr id="6" name="Footer Placeholder 5">
            <a:extLst>
              <a:ext uri="{FF2B5EF4-FFF2-40B4-BE49-F238E27FC236}">
                <a16:creationId xmlns:a16="http://schemas.microsoft.com/office/drawing/2014/main" id="{99FD472E-6334-4051-B4D9-6361A819F792}"/>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192384B9-6290-4070-B7D1-A105B27F0CB0}"/>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37895460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wo Horisontal Content">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E4FD2CFF-0F3D-42BB-BBFF-903727B32640}"/>
              </a:ext>
            </a:extLst>
          </p:cNvPr>
          <p:cNvSpPr/>
          <p:nvPr userDrawn="1"/>
        </p:nvSpPr>
        <p:spPr>
          <a:xfrm>
            <a:off x="0" y="1562188"/>
            <a:ext cx="11269980" cy="2359660"/>
          </a:xfrm>
          <a:custGeom>
            <a:avLst/>
            <a:gdLst/>
            <a:ahLst/>
            <a:cxnLst/>
            <a:rect l="l" t="t" r="r" b="b"/>
            <a:pathLst>
              <a:path w="11269980" h="2359660">
                <a:moveTo>
                  <a:pt x="0" y="2359152"/>
                </a:moveTo>
                <a:lnTo>
                  <a:pt x="11269980" y="2359152"/>
                </a:lnTo>
                <a:lnTo>
                  <a:pt x="11269980" y="0"/>
                </a:lnTo>
                <a:lnTo>
                  <a:pt x="0" y="0"/>
                </a:lnTo>
                <a:lnTo>
                  <a:pt x="0" y="2359152"/>
                </a:lnTo>
                <a:close/>
              </a:path>
            </a:pathLst>
          </a:custGeom>
          <a:solidFill>
            <a:schemeClr val="accent2"/>
          </a:solidFill>
        </p:spPr>
        <p:txBody>
          <a:bodyPr wrap="square" lIns="0" tIns="0" rIns="0" bIns="0" rtlCol="0"/>
          <a:lstStyle/>
          <a:p>
            <a:endParaRPr lang="en-US" noProof="0" dirty="0"/>
          </a:p>
        </p:txBody>
      </p:sp>
      <p:sp>
        <p:nvSpPr>
          <p:cNvPr id="7" name="Slide Number Placeholder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
        <p:nvSpPr>
          <p:cNvPr id="2" name="Title 1">
            <a:extLst>
              <a:ext uri="{FF2B5EF4-FFF2-40B4-BE49-F238E27FC236}">
                <a16:creationId xmlns:a16="http://schemas.microsoft.com/office/drawing/2014/main" id="{E7F76098-6FA1-470A-BEF4-E4B0AC75E8F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4B647ABC-6745-43B6-8A64-6E191BD65CA2}"/>
              </a:ext>
            </a:extLst>
          </p:cNvPr>
          <p:cNvSpPr>
            <a:spLocks noGrp="1"/>
          </p:cNvSpPr>
          <p:nvPr>
            <p:ph sz="half" idx="1"/>
          </p:nvPr>
        </p:nvSpPr>
        <p:spPr>
          <a:xfrm>
            <a:off x="838200" y="4133087"/>
            <a:ext cx="10431780" cy="204387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a:extLst>
              <a:ext uri="{FF2B5EF4-FFF2-40B4-BE49-F238E27FC236}">
                <a16:creationId xmlns:a16="http://schemas.microsoft.com/office/drawing/2014/main" id="{47F57DE0-C032-4FCC-9006-09C2C328A665}"/>
              </a:ext>
            </a:extLst>
          </p:cNvPr>
          <p:cNvSpPr>
            <a:spLocks noGrp="1"/>
          </p:cNvSpPr>
          <p:nvPr>
            <p:ph type="dt" sz="half" idx="10"/>
          </p:nvPr>
        </p:nvSpPr>
        <p:spPr/>
        <p:txBody>
          <a:bodyPr/>
          <a:lstStyle/>
          <a:p>
            <a:fld id="{397CD216-73DE-4B96-8E1B-BB64D86142BB}" type="datetime1">
              <a:rPr lang="en-US" noProof="0" smtClean="0"/>
              <a:t>9/30/2021</a:t>
            </a:fld>
            <a:endParaRPr lang="en-US" noProof="0" dirty="0"/>
          </a:p>
        </p:txBody>
      </p:sp>
      <p:sp>
        <p:nvSpPr>
          <p:cNvPr id="6" name="Footer Placeholder 5">
            <a:extLst>
              <a:ext uri="{FF2B5EF4-FFF2-40B4-BE49-F238E27FC236}">
                <a16:creationId xmlns:a16="http://schemas.microsoft.com/office/drawing/2014/main" id="{90C776CB-2819-4488-9012-A6EA22079A47}"/>
              </a:ext>
            </a:extLst>
          </p:cNvPr>
          <p:cNvSpPr>
            <a:spLocks noGrp="1"/>
          </p:cNvSpPr>
          <p:nvPr>
            <p:ph type="ftr" sz="quarter" idx="11"/>
          </p:nvPr>
        </p:nvSpPr>
        <p:spPr/>
        <p:txBody>
          <a:bodyPr/>
          <a:lstStyle/>
          <a:p>
            <a:endParaRPr lang="en-US" noProof="0" dirty="0"/>
          </a:p>
        </p:txBody>
      </p:sp>
      <p:sp>
        <p:nvSpPr>
          <p:cNvPr id="9" name="Content Placeholder 3">
            <a:extLst>
              <a:ext uri="{FF2B5EF4-FFF2-40B4-BE49-F238E27FC236}">
                <a16:creationId xmlns:a16="http://schemas.microsoft.com/office/drawing/2014/main" id="{C1B0D46C-2987-401A-A0C4-CFB6F73E9D23}"/>
              </a:ext>
            </a:extLst>
          </p:cNvPr>
          <p:cNvSpPr>
            <a:spLocks noGrp="1"/>
          </p:cNvSpPr>
          <p:nvPr>
            <p:ph sz="half" idx="13"/>
          </p:nvPr>
        </p:nvSpPr>
        <p:spPr>
          <a:xfrm>
            <a:off x="844296" y="1788579"/>
            <a:ext cx="10425684" cy="190687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010060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ix Conten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7202246-9B90-4CE1-AAF1-3328E51AE0A5}"/>
              </a:ext>
            </a:extLst>
          </p:cNvPr>
          <p:cNvSpPr>
            <a:spLocks noGrp="1"/>
          </p:cNvSpPr>
          <p:nvPr>
            <p:ph type="pic" sz="quarter" idx="13"/>
          </p:nvPr>
        </p:nvSpPr>
        <p:spPr>
          <a:xfrm>
            <a:off x="0" y="0"/>
            <a:ext cx="12192000" cy="6858000"/>
          </a:xfrm>
        </p:spPr>
        <p:txBody>
          <a:bodyPr/>
          <a:lstStyle>
            <a:lvl1pPr marL="0" indent="0" algn="ctr">
              <a:buNone/>
              <a:defRPr/>
            </a:lvl1pPr>
          </a:lstStyle>
          <a:p>
            <a:r>
              <a:rPr lang="en-US" noProof="0"/>
              <a:t>Click icon to add picture</a:t>
            </a:r>
            <a:endParaRPr lang="en-US" noProof="0" dirty="0"/>
          </a:p>
        </p:txBody>
      </p:sp>
      <p:sp>
        <p:nvSpPr>
          <p:cNvPr id="18" name="Content Placeholder 2">
            <a:extLst>
              <a:ext uri="{FF2B5EF4-FFF2-40B4-BE49-F238E27FC236}">
                <a16:creationId xmlns:a16="http://schemas.microsoft.com/office/drawing/2014/main" id="{843DF42B-5E6A-409A-A205-0B59AE5FBD98}"/>
              </a:ext>
            </a:extLst>
          </p:cNvPr>
          <p:cNvSpPr>
            <a:spLocks noGrp="1"/>
          </p:cNvSpPr>
          <p:nvPr>
            <p:ph sz="half" idx="15"/>
          </p:nvPr>
        </p:nvSpPr>
        <p:spPr>
          <a:xfrm>
            <a:off x="8530301" y="1690689"/>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Content Placeholder 2">
            <a:extLst>
              <a:ext uri="{FF2B5EF4-FFF2-40B4-BE49-F238E27FC236}">
                <a16:creationId xmlns:a16="http://schemas.microsoft.com/office/drawing/2014/main" id="{9C7A202D-9C81-48E9-AC0B-E4DDE20AE14F}"/>
              </a:ext>
            </a:extLst>
          </p:cNvPr>
          <p:cNvSpPr>
            <a:spLocks noGrp="1"/>
          </p:cNvSpPr>
          <p:nvPr>
            <p:ph sz="half" idx="14"/>
          </p:nvPr>
        </p:nvSpPr>
        <p:spPr>
          <a:xfrm>
            <a:off x="4888689" y="170282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
        <p:nvSpPr>
          <p:cNvPr id="2" name="Title 1">
            <a:extLst>
              <a:ext uri="{FF2B5EF4-FFF2-40B4-BE49-F238E27FC236}">
                <a16:creationId xmlns:a16="http://schemas.microsoft.com/office/drawing/2014/main" id="{E7F76098-6FA1-470A-BEF4-E4B0AC75E8F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4B647ABC-6745-43B6-8A64-6E191BD65CA2}"/>
              </a:ext>
            </a:extLst>
          </p:cNvPr>
          <p:cNvSpPr>
            <a:spLocks noGrp="1"/>
          </p:cNvSpPr>
          <p:nvPr>
            <p:ph sz="half" idx="1"/>
          </p:nvPr>
        </p:nvSpPr>
        <p:spPr>
          <a:xfrm>
            <a:off x="1337076" y="170282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a:extLst>
              <a:ext uri="{FF2B5EF4-FFF2-40B4-BE49-F238E27FC236}">
                <a16:creationId xmlns:a16="http://schemas.microsoft.com/office/drawing/2014/main" id="{47F57DE0-C032-4FCC-9006-09C2C328A665}"/>
              </a:ext>
            </a:extLst>
          </p:cNvPr>
          <p:cNvSpPr>
            <a:spLocks noGrp="1"/>
          </p:cNvSpPr>
          <p:nvPr>
            <p:ph type="dt" sz="half" idx="10"/>
          </p:nvPr>
        </p:nvSpPr>
        <p:spPr/>
        <p:txBody>
          <a:bodyPr/>
          <a:lstStyle/>
          <a:p>
            <a:fld id="{397CD216-73DE-4B96-8E1B-BB64D86142BB}" type="datetime1">
              <a:rPr lang="en-US" noProof="0" smtClean="0"/>
              <a:t>9/30/2021</a:t>
            </a:fld>
            <a:endParaRPr lang="en-US" noProof="0" dirty="0"/>
          </a:p>
        </p:txBody>
      </p:sp>
      <p:sp>
        <p:nvSpPr>
          <p:cNvPr id="6" name="Footer Placeholder 5">
            <a:extLst>
              <a:ext uri="{FF2B5EF4-FFF2-40B4-BE49-F238E27FC236}">
                <a16:creationId xmlns:a16="http://schemas.microsoft.com/office/drawing/2014/main" id="{90C776CB-2819-4488-9012-A6EA22079A47}"/>
              </a:ext>
            </a:extLst>
          </p:cNvPr>
          <p:cNvSpPr>
            <a:spLocks noGrp="1"/>
          </p:cNvSpPr>
          <p:nvPr>
            <p:ph type="ftr" sz="quarter" idx="11"/>
          </p:nvPr>
        </p:nvSpPr>
        <p:spPr/>
        <p:txBody>
          <a:bodyPr/>
          <a:lstStyle/>
          <a:p>
            <a:endParaRPr lang="en-US" noProof="0" dirty="0"/>
          </a:p>
        </p:txBody>
      </p:sp>
      <p:sp>
        <p:nvSpPr>
          <p:cNvPr id="25" name="Content Placeholder 2">
            <a:extLst>
              <a:ext uri="{FF2B5EF4-FFF2-40B4-BE49-F238E27FC236}">
                <a16:creationId xmlns:a16="http://schemas.microsoft.com/office/drawing/2014/main" id="{70506441-775A-4D93-ADE3-695C86D6699F}"/>
              </a:ext>
            </a:extLst>
          </p:cNvPr>
          <p:cNvSpPr>
            <a:spLocks noGrp="1"/>
          </p:cNvSpPr>
          <p:nvPr>
            <p:ph sz="half" idx="16"/>
          </p:nvPr>
        </p:nvSpPr>
        <p:spPr>
          <a:xfrm>
            <a:off x="8530301" y="384945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6" name="Content Placeholder 2">
            <a:extLst>
              <a:ext uri="{FF2B5EF4-FFF2-40B4-BE49-F238E27FC236}">
                <a16:creationId xmlns:a16="http://schemas.microsoft.com/office/drawing/2014/main" id="{FA00A08C-FA2D-44B5-9451-63F193A3E7B3}"/>
              </a:ext>
            </a:extLst>
          </p:cNvPr>
          <p:cNvSpPr>
            <a:spLocks noGrp="1"/>
          </p:cNvSpPr>
          <p:nvPr>
            <p:ph sz="half" idx="17"/>
          </p:nvPr>
        </p:nvSpPr>
        <p:spPr>
          <a:xfrm>
            <a:off x="4888689" y="384945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 name="Content Placeholder 2">
            <a:extLst>
              <a:ext uri="{FF2B5EF4-FFF2-40B4-BE49-F238E27FC236}">
                <a16:creationId xmlns:a16="http://schemas.microsoft.com/office/drawing/2014/main" id="{6A8F9540-8D26-4ADA-88E6-B9A742232C2D}"/>
              </a:ext>
            </a:extLst>
          </p:cNvPr>
          <p:cNvSpPr>
            <a:spLocks noGrp="1"/>
          </p:cNvSpPr>
          <p:nvPr>
            <p:ph sz="half" idx="18"/>
          </p:nvPr>
        </p:nvSpPr>
        <p:spPr>
          <a:xfrm>
            <a:off x="1337076" y="384945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 name="Picture Placeholder 28">
            <a:extLst>
              <a:ext uri="{FF2B5EF4-FFF2-40B4-BE49-F238E27FC236}">
                <a16:creationId xmlns:a16="http://schemas.microsoft.com/office/drawing/2014/main" id="{3D7801BA-80A8-4F2C-90C8-155E6210A852}"/>
              </a:ext>
            </a:extLst>
          </p:cNvPr>
          <p:cNvSpPr>
            <a:spLocks noGrp="1"/>
          </p:cNvSpPr>
          <p:nvPr>
            <p:ph type="pic" sz="quarter" idx="19"/>
          </p:nvPr>
        </p:nvSpPr>
        <p:spPr>
          <a:xfrm>
            <a:off x="947634" y="1679576"/>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30" name="Picture Placeholder 28">
            <a:extLst>
              <a:ext uri="{FF2B5EF4-FFF2-40B4-BE49-F238E27FC236}">
                <a16:creationId xmlns:a16="http://schemas.microsoft.com/office/drawing/2014/main" id="{99C7ED62-8CE2-417B-9E03-DB47D419110B}"/>
              </a:ext>
            </a:extLst>
          </p:cNvPr>
          <p:cNvSpPr>
            <a:spLocks noGrp="1"/>
          </p:cNvSpPr>
          <p:nvPr>
            <p:ph type="pic" sz="quarter" idx="20"/>
          </p:nvPr>
        </p:nvSpPr>
        <p:spPr>
          <a:xfrm>
            <a:off x="4499246" y="1679576"/>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31" name="Picture Placeholder 28">
            <a:extLst>
              <a:ext uri="{FF2B5EF4-FFF2-40B4-BE49-F238E27FC236}">
                <a16:creationId xmlns:a16="http://schemas.microsoft.com/office/drawing/2014/main" id="{96383197-4013-4D5E-BF47-64BD2386A4D6}"/>
              </a:ext>
            </a:extLst>
          </p:cNvPr>
          <p:cNvSpPr>
            <a:spLocks noGrp="1"/>
          </p:cNvSpPr>
          <p:nvPr>
            <p:ph type="pic" sz="quarter" idx="21"/>
          </p:nvPr>
        </p:nvSpPr>
        <p:spPr>
          <a:xfrm>
            <a:off x="8126282" y="1679576"/>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32" name="Picture Placeholder 28">
            <a:extLst>
              <a:ext uri="{FF2B5EF4-FFF2-40B4-BE49-F238E27FC236}">
                <a16:creationId xmlns:a16="http://schemas.microsoft.com/office/drawing/2014/main" id="{B2568099-B430-4F70-A248-1840860FFEED}"/>
              </a:ext>
            </a:extLst>
          </p:cNvPr>
          <p:cNvSpPr>
            <a:spLocks noGrp="1"/>
          </p:cNvSpPr>
          <p:nvPr>
            <p:ph type="pic" sz="quarter" idx="22"/>
          </p:nvPr>
        </p:nvSpPr>
        <p:spPr>
          <a:xfrm>
            <a:off x="947634" y="3792079"/>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33" name="Picture Placeholder 28">
            <a:extLst>
              <a:ext uri="{FF2B5EF4-FFF2-40B4-BE49-F238E27FC236}">
                <a16:creationId xmlns:a16="http://schemas.microsoft.com/office/drawing/2014/main" id="{82A0F640-3653-4074-BEAA-B09FF6E0B391}"/>
              </a:ext>
            </a:extLst>
          </p:cNvPr>
          <p:cNvSpPr>
            <a:spLocks noGrp="1"/>
          </p:cNvSpPr>
          <p:nvPr>
            <p:ph type="pic" sz="quarter" idx="23"/>
          </p:nvPr>
        </p:nvSpPr>
        <p:spPr>
          <a:xfrm>
            <a:off x="4499246" y="3792079"/>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34" name="Picture Placeholder 28">
            <a:extLst>
              <a:ext uri="{FF2B5EF4-FFF2-40B4-BE49-F238E27FC236}">
                <a16:creationId xmlns:a16="http://schemas.microsoft.com/office/drawing/2014/main" id="{1723BD4F-261F-418F-B763-09039D2CA7B6}"/>
              </a:ext>
            </a:extLst>
          </p:cNvPr>
          <p:cNvSpPr>
            <a:spLocks noGrp="1"/>
          </p:cNvSpPr>
          <p:nvPr>
            <p:ph type="pic" sz="quarter" idx="24"/>
          </p:nvPr>
        </p:nvSpPr>
        <p:spPr>
          <a:xfrm>
            <a:off x="8126282" y="3792079"/>
            <a:ext cx="376237" cy="376237"/>
          </a:xfrm>
        </p:spPr>
        <p:txBody>
          <a:bodyPr>
            <a:norm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14759203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mparison with picture">
    <p:spTree>
      <p:nvGrpSpPr>
        <p:cNvPr id="1" name=""/>
        <p:cNvGrpSpPr/>
        <p:nvPr/>
      </p:nvGrpSpPr>
      <p:grpSpPr>
        <a:xfrm>
          <a:off x="0" y="0"/>
          <a:ext cx="0" cy="0"/>
          <a:chOff x="0" y="0"/>
          <a:chExt cx="0" cy="0"/>
        </a:xfrm>
      </p:grpSpPr>
      <p:sp>
        <p:nvSpPr>
          <p:cNvPr id="14" name="Picture Placeholder 12">
            <a:extLst>
              <a:ext uri="{FF2B5EF4-FFF2-40B4-BE49-F238E27FC236}">
                <a16:creationId xmlns:a16="http://schemas.microsoft.com/office/drawing/2014/main" id="{B74348DE-EC54-4C62-948C-0B2BF9045578}"/>
              </a:ext>
            </a:extLst>
          </p:cNvPr>
          <p:cNvSpPr>
            <a:spLocks noGrp="1"/>
          </p:cNvSpPr>
          <p:nvPr>
            <p:ph type="pic" sz="quarter" idx="13"/>
          </p:nvPr>
        </p:nvSpPr>
        <p:spPr>
          <a:xfrm>
            <a:off x="0" y="3115389"/>
            <a:ext cx="12188825" cy="3742611"/>
          </a:xfrm>
        </p:spPr>
        <p:txBody>
          <a:bodyPr/>
          <a:lstStyle>
            <a:lvl1pPr marL="0" indent="0" algn="ctr">
              <a:buNone/>
              <a:defRPr/>
            </a:lvl1pPr>
          </a:lstStyle>
          <a:p>
            <a:r>
              <a:rPr lang="en-US" noProof="0"/>
              <a:t>Click icon to add picture</a:t>
            </a:r>
            <a:endParaRPr lang="en-US" noProof="0" dirty="0"/>
          </a:p>
        </p:txBody>
      </p:sp>
      <p:sp>
        <p:nvSpPr>
          <p:cNvPr id="10" name="object 3">
            <a:extLst>
              <a:ext uri="{FF2B5EF4-FFF2-40B4-BE49-F238E27FC236}">
                <a16:creationId xmlns:a16="http://schemas.microsoft.com/office/drawing/2014/main" id="{2A53E879-94A1-4659-9069-ED0D6F03014D}"/>
              </a:ext>
            </a:extLst>
          </p:cNvPr>
          <p:cNvSpPr/>
          <p:nvPr userDrawn="1"/>
        </p:nvSpPr>
        <p:spPr>
          <a:xfrm>
            <a:off x="2400" y="1999821"/>
            <a:ext cx="12189600" cy="1115568"/>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accent2"/>
          </a:solidFill>
        </p:spPr>
        <p:txBody>
          <a:bodyPr wrap="square" lIns="0" tIns="0" rIns="0" bIns="0" rtlCol="0"/>
          <a:lstStyle/>
          <a:p>
            <a:endParaRPr lang="en-US" noProof="0" dirty="0"/>
          </a:p>
        </p:txBody>
      </p:sp>
      <p:sp>
        <p:nvSpPr>
          <p:cNvPr id="2" name="Title 1">
            <a:extLst>
              <a:ext uri="{FF2B5EF4-FFF2-40B4-BE49-F238E27FC236}">
                <a16:creationId xmlns:a16="http://schemas.microsoft.com/office/drawing/2014/main" id="{0EF43C73-1D0F-45F9-A7E4-E9D24EAFDE3D}"/>
              </a:ext>
            </a:extLst>
          </p:cNvPr>
          <p:cNvSpPr>
            <a:spLocks noGrp="1"/>
          </p:cNvSpPr>
          <p:nvPr>
            <p:ph type="title"/>
          </p:nvPr>
        </p:nvSpPr>
        <p:spPr>
          <a:xfrm>
            <a:off x="839788" y="365125"/>
            <a:ext cx="10515600" cy="1325563"/>
          </a:xfrm>
        </p:spPr>
        <p:txBody>
          <a:bodyPr/>
          <a:lstStyle/>
          <a:p>
            <a:r>
              <a:rPr lang="en-US" noProof="0"/>
              <a:t>Click to edit Master title style</a:t>
            </a:r>
          </a:p>
        </p:txBody>
      </p:sp>
      <p:sp>
        <p:nvSpPr>
          <p:cNvPr id="3" name="Text Placeholder 2">
            <a:extLst>
              <a:ext uri="{FF2B5EF4-FFF2-40B4-BE49-F238E27FC236}">
                <a16:creationId xmlns:a16="http://schemas.microsoft.com/office/drawing/2014/main" id="{D3B88E76-F6AB-4621-A9A6-20A81C5A3F91}"/>
              </a:ext>
            </a:extLst>
          </p:cNvPr>
          <p:cNvSpPr>
            <a:spLocks noGrp="1"/>
          </p:cNvSpPr>
          <p:nvPr>
            <p:ph type="body" idx="1"/>
          </p:nvPr>
        </p:nvSpPr>
        <p:spPr>
          <a:xfrm>
            <a:off x="839788" y="1985963"/>
            <a:ext cx="5157787"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6A313FB9-6D6C-4F61-9E7A-76E686D06C25}"/>
              </a:ext>
            </a:extLst>
          </p:cNvPr>
          <p:cNvSpPr>
            <a:spLocks noGrp="1"/>
          </p:cNvSpPr>
          <p:nvPr>
            <p:ph sz="half" idx="2"/>
          </p:nvPr>
        </p:nvSpPr>
        <p:spPr>
          <a:xfrm>
            <a:off x="839788" y="3434047"/>
            <a:ext cx="5157787" cy="275561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2A93A737-E48B-4909-BE04-F55B58103257}"/>
              </a:ext>
            </a:extLst>
          </p:cNvPr>
          <p:cNvSpPr>
            <a:spLocks noGrp="1"/>
          </p:cNvSpPr>
          <p:nvPr>
            <p:ph type="body" sz="quarter" idx="3"/>
          </p:nvPr>
        </p:nvSpPr>
        <p:spPr>
          <a:xfrm>
            <a:off x="6172200" y="1985963"/>
            <a:ext cx="5183188"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a:extLst>
              <a:ext uri="{FF2B5EF4-FFF2-40B4-BE49-F238E27FC236}">
                <a16:creationId xmlns:a16="http://schemas.microsoft.com/office/drawing/2014/main" id="{D8F9958C-DB5F-444E-ACE8-73F5E0CA67F1}"/>
              </a:ext>
            </a:extLst>
          </p:cNvPr>
          <p:cNvSpPr>
            <a:spLocks noGrp="1"/>
          </p:cNvSpPr>
          <p:nvPr>
            <p:ph sz="quarter" idx="4"/>
          </p:nvPr>
        </p:nvSpPr>
        <p:spPr>
          <a:xfrm>
            <a:off x="6172200" y="3434047"/>
            <a:ext cx="5183188" cy="275561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a:extLst>
              <a:ext uri="{FF2B5EF4-FFF2-40B4-BE49-F238E27FC236}">
                <a16:creationId xmlns:a16="http://schemas.microsoft.com/office/drawing/2014/main" id="{11D097D1-3052-4C1F-B573-CA25FFF6CCB5}"/>
              </a:ext>
            </a:extLst>
          </p:cNvPr>
          <p:cNvSpPr>
            <a:spLocks noGrp="1"/>
          </p:cNvSpPr>
          <p:nvPr>
            <p:ph type="dt" sz="half" idx="10"/>
          </p:nvPr>
        </p:nvSpPr>
        <p:spPr/>
        <p:txBody>
          <a:bodyPr/>
          <a:lstStyle/>
          <a:p>
            <a:fld id="{C6A5CD8C-7FEF-4E71-8EB9-D3BA6E2E3E9E}" type="datetime1">
              <a:rPr lang="en-US" noProof="0" smtClean="0"/>
              <a:t>9/30/2021</a:t>
            </a:fld>
            <a:endParaRPr lang="en-US" noProof="0" dirty="0"/>
          </a:p>
        </p:txBody>
      </p:sp>
      <p:sp>
        <p:nvSpPr>
          <p:cNvPr id="8" name="Footer Placeholder 7">
            <a:extLst>
              <a:ext uri="{FF2B5EF4-FFF2-40B4-BE49-F238E27FC236}">
                <a16:creationId xmlns:a16="http://schemas.microsoft.com/office/drawing/2014/main" id="{F2607AC3-2220-4DDA-A22A-C404538FE48E}"/>
              </a:ext>
            </a:extLst>
          </p:cNvPr>
          <p:cNvSpPr>
            <a:spLocks noGrp="1"/>
          </p:cNvSpPr>
          <p:nvPr>
            <p:ph type="ftr" sz="quarter" idx="11"/>
          </p:nvPr>
        </p:nvSpPr>
        <p:spPr/>
        <p:txBody>
          <a:bodyPr/>
          <a:lstStyle/>
          <a:p>
            <a:endParaRPr lang="en-US" noProof="0" dirty="0"/>
          </a:p>
        </p:txBody>
      </p:sp>
      <p:sp>
        <p:nvSpPr>
          <p:cNvPr id="9" name="Slide Number Placeholder 8">
            <a:extLst>
              <a:ext uri="{FF2B5EF4-FFF2-40B4-BE49-F238E27FC236}">
                <a16:creationId xmlns:a16="http://schemas.microsoft.com/office/drawing/2014/main" id="{6FD8DEB3-F122-4B42-9E12-F61189B878B2}"/>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3295811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hree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
        <p:nvSpPr>
          <p:cNvPr id="2" name="Title 1">
            <a:extLst>
              <a:ext uri="{FF2B5EF4-FFF2-40B4-BE49-F238E27FC236}">
                <a16:creationId xmlns:a16="http://schemas.microsoft.com/office/drawing/2014/main" id="{E7F76098-6FA1-470A-BEF4-E4B0AC75E8FE}"/>
              </a:ext>
            </a:extLst>
          </p:cNvPr>
          <p:cNvSpPr>
            <a:spLocks noGrp="1"/>
          </p:cNvSpPr>
          <p:nvPr>
            <p:ph type="title"/>
          </p:nvPr>
        </p:nvSpPr>
        <p:spPr/>
        <p:txBody>
          <a:bodyPr/>
          <a:lstStyle/>
          <a:p>
            <a:r>
              <a:rPr lang="en-US" noProof="0"/>
              <a:t>Click to edit Master title style</a:t>
            </a:r>
          </a:p>
        </p:txBody>
      </p:sp>
      <p:sp>
        <p:nvSpPr>
          <p:cNvPr id="5" name="Date Placeholder 4">
            <a:extLst>
              <a:ext uri="{FF2B5EF4-FFF2-40B4-BE49-F238E27FC236}">
                <a16:creationId xmlns:a16="http://schemas.microsoft.com/office/drawing/2014/main" id="{47F57DE0-C032-4FCC-9006-09C2C328A665}"/>
              </a:ext>
            </a:extLst>
          </p:cNvPr>
          <p:cNvSpPr>
            <a:spLocks noGrp="1"/>
          </p:cNvSpPr>
          <p:nvPr>
            <p:ph type="dt" sz="half" idx="10"/>
          </p:nvPr>
        </p:nvSpPr>
        <p:spPr/>
        <p:txBody>
          <a:bodyPr/>
          <a:lstStyle/>
          <a:p>
            <a:fld id="{397CD216-73DE-4B96-8E1B-BB64D86142BB}" type="datetime1">
              <a:rPr lang="en-US" noProof="0" smtClean="0"/>
              <a:t>9/30/2021</a:t>
            </a:fld>
            <a:endParaRPr lang="en-US" noProof="0" dirty="0"/>
          </a:p>
        </p:txBody>
      </p:sp>
      <p:sp>
        <p:nvSpPr>
          <p:cNvPr id="6" name="Footer Placeholder 5">
            <a:extLst>
              <a:ext uri="{FF2B5EF4-FFF2-40B4-BE49-F238E27FC236}">
                <a16:creationId xmlns:a16="http://schemas.microsoft.com/office/drawing/2014/main" id="{90C776CB-2819-4488-9012-A6EA22079A47}"/>
              </a:ext>
            </a:extLst>
          </p:cNvPr>
          <p:cNvSpPr>
            <a:spLocks noGrp="1"/>
          </p:cNvSpPr>
          <p:nvPr>
            <p:ph type="ftr" sz="quarter" idx="11"/>
          </p:nvPr>
        </p:nvSpPr>
        <p:spPr/>
        <p:txBody>
          <a:bodyPr/>
          <a:lstStyle/>
          <a:p>
            <a:endParaRPr lang="en-US" noProof="0" dirty="0"/>
          </a:p>
        </p:txBody>
      </p:sp>
      <p:sp>
        <p:nvSpPr>
          <p:cNvPr id="12" name="Picture Placeholder 11">
            <a:extLst>
              <a:ext uri="{FF2B5EF4-FFF2-40B4-BE49-F238E27FC236}">
                <a16:creationId xmlns:a16="http://schemas.microsoft.com/office/drawing/2014/main" id="{B15EEB49-54F4-404C-9B31-AD488BFCB2E0}"/>
              </a:ext>
            </a:extLst>
          </p:cNvPr>
          <p:cNvSpPr>
            <a:spLocks noGrp="1"/>
          </p:cNvSpPr>
          <p:nvPr>
            <p:ph type="pic" sz="quarter" idx="14"/>
          </p:nvPr>
        </p:nvSpPr>
        <p:spPr>
          <a:xfrm>
            <a:off x="1772412" y="2219248"/>
            <a:ext cx="2414016" cy="2414016"/>
          </a:xfrm>
          <a:prstGeom prst="ellipse">
            <a:avLst/>
          </a:prstGeom>
          <a:noFill/>
          <a:ln w="387350">
            <a:noFill/>
          </a:ln>
        </p:spPr>
        <p:txBody>
          <a:bodyPr/>
          <a:lstStyle/>
          <a:p>
            <a:r>
              <a:rPr lang="en-US" noProof="0"/>
              <a:t>Click icon to add picture</a:t>
            </a:r>
            <a:endParaRPr lang="en-US" noProof="0" dirty="0"/>
          </a:p>
        </p:txBody>
      </p:sp>
      <p:sp>
        <p:nvSpPr>
          <p:cNvPr id="17" name="Picture Placeholder 11">
            <a:extLst>
              <a:ext uri="{FF2B5EF4-FFF2-40B4-BE49-F238E27FC236}">
                <a16:creationId xmlns:a16="http://schemas.microsoft.com/office/drawing/2014/main" id="{6B2DD458-866A-421E-9AD0-B0D9E1195728}"/>
              </a:ext>
            </a:extLst>
          </p:cNvPr>
          <p:cNvSpPr>
            <a:spLocks noGrp="1"/>
          </p:cNvSpPr>
          <p:nvPr>
            <p:ph type="pic" sz="quarter" idx="17"/>
          </p:nvPr>
        </p:nvSpPr>
        <p:spPr>
          <a:xfrm>
            <a:off x="8005572" y="2196083"/>
            <a:ext cx="2414016" cy="2414016"/>
          </a:xfrm>
          <a:prstGeom prst="ellipse">
            <a:avLst/>
          </a:prstGeom>
          <a:noFill/>
          <a:ln w="387350">
            <a:noFill/>
          </a:ln>
        </p:spPr>
        <p:txBody>
          <a:bodyPr/>
          <a:lstStyle/>
          <a:p>
            <a:r>
              <a:rPr lang="en-US" noProof="0"/>
              <a:t>Click icon to add picture</a:t>
            </a:r>
            <a:endParaRPr lang="en-US" noProof="0" dirty="0"/>
          </a:p>
        </p:txBody>
      </p:sp>
      <p:sp>
        <p:nvSpPr>
          <p:cNvPr id="14" name="Picture Placeholder 11">
            <a:extLst>
              <a:ext uri="{FF2B5EF4-FFF2-40B4-BE49-F238E27FC236}">
                <a16:creationId xmlns:a16="http://schemas.microsoft.com/office/drawing/2014/main" id="{57A4D097-9603-42DC-888D-8039CE6ADC94}"/>
              </a:ext>
            </a:extLst>
          </p:cNvPr>
          <p:cNvSpPr>
            <a:spLocks noGrp="1"/>
          </p:cNvSpPr>
          <p:nvPr>
            <p:ph type="pic" sz="quarter" idx="16"/>
          </p:nvPr>
        </p:nvSpPr>
        <p:spPr>
          <a:xfrm>
            <a:off x="4587240" y="2019165"/>
            <a:ext cx="3017520" cy="3017520"/>
          </a:xfrm>
          <a:prstGeom prst="ellipse">
            <a:avLst/>
          </a:prstGeom>
          <a:noFill/>
        </p:spPr>
        <p:txBody>
          <a:bodyPr/>
          <a:lstStyle/>
          <a:p>
            <a:r>
              <a:rPr lang="en-US" noProof="0"/>
              <a:t>Click icon to add picture</a:t>
            </a:r>
            <a:endParaRPr lang="en-US" noProof="0" dirty="0"/>
          </a:p>
        </p:txBody>
      </p:sp>
      <p:sp>
        <p:nvSpPr>
          <p:cNvPr id="25" name="Text Placeholder 23">
            <a:extLst>
              <a:ext uri="{FF2B5EF4-FFF2-40B4-BE49-F238E27FC236}">
                <a16:creationId xmlns:a16="http://schemas.microsoft.com/office/drawing/2014/main" id="{B9B9E0BA-35AD-4D69-9A03-35F2509C2C27}"/>
              </a:ext>
            </a:extLst>
          </p:cNvPr>
          <p:cNvSpPr>
            <a:spLocks noGrp="1"/>
          </p:cNvSpPr>
          <p:nvPr>
            <p:ph type="body" sz="quarter" idx="19"/>
          </p:nvPr>
        </p:nvSpPr>
        <p:spPr>
          <a:xfrm>
            <a:off x="1612900" y="5033963"/>
            <a:ext cx="2700338" cy="738187"/>
          </a:xfrm>
        </p:spPr>
        <p:txBody>
          <a:bodyPr>
            <a:normAutofit/>
          </a:bodyPr>
          <a:lstStyle>
            <a:lvl1pPr marL="0" indent="0" algn="ctr">
              <a:buNone/>
              <a:defRPr sz="2000">
                <a:solidFill>
                  <a:schemeClr val="bg1">
                    <a:lumMod val="95000"/>
                  </a:schemeClr>
                </a:solidFill>
                <a:latin typeface="+mj-lt"/>
              </a:defRPr>
            </a:lvl1pPr>
          </a:lstStyle>
          <a:p>
            <a:pPr lvl="0"/>
            <a:r>
              <a:rPr lang="en-US" noProof="0"/>
              <a:t>Click to edit Master text styles</a:t>
            </a:r>
          </a:p>
        </p:txBody>
      </p:sp>
      <p:sp>
        <p:nvSpPr>
          <p:cNvPr id="26" name="Text Placeholder 23">
            <a:extLst>
              <a:ext uri="{FF2B5EF4-FFF2-40B4-BE49-F238E27FC236}">
                <a16:creationId xmlns:a16="http://schemas.microsoft.com/office/drawing/2014/main" id="{B1CC61B3-695C-423D-8F0B-45674DC932B3}"/>
              </a:ext>
            </a:extLst>
          </p:cNvPr>
          <p:cNvSpPr>
            <a:spLocks noGrp="1"/>
          </p:cNvSpPr>
          <p:nvPr>
            <p:ph type="body" sz="quarter" idx="20"/>
          </p:nvPr>
        </p:nvSpPr>
        <p:spPr>
          <a:xfrm>
            <a:off x="4745831" y="5236700"/>
            <a:ext cx="2700338" cy="738187"/>
          </a:xfrm>
        </p:spPr>
        <p:txBody>
          <a:bodyPr>
            <a:normAutofit/>
          </a:bodyPr>
          <a:lstStyle>
            <a:lvl1pPr marL="0" indent="0" algn="ctr">
              <a:buNone/>
              <a:defRPr sz="2000">
                <a:solidFill>
                  <a:schemeClr val="bg1">
                    <a:lumMod val="95000"/>
                  </a:schemeClr>
                </a:solidFill>
                <a:latin typeface="+mj-lt"/>
              </a:defRPr>
            </a:lvl1pPr>
          </a:lstStyle>
          <a:p>
            <a:pPr lvl="0"/>
            <a:r>
              <a:rPr lang="en-US" noProof="0"/>
              <a:t>Click to edit Master text styles</a:t>
            </a:r>
          </a:p>
        </p:txBody>
      </p:sp>
      <p:sp>
        <p:nvSpPr>
          <p:cNvPr id="27" name="Text Placeholder 23">
            <a:extLst>
              <a:ext uri="{FF2B5EF4-FFF2-40B4-BE49-F238E27FC236}">
                <a16:creationId xmlns:a16="http://schemas.microsoft.com/office/drawing/2014/main" id="{B870F23E-35A1-4942-A685-641AA883066A}"/>
              </a:ext>
            </a:extLst>
          </p:cNvPr>
          <p:cNvSpPr>
            <a:spLocks noGrp="1"/>
          </p:cNvSpPr>
          <p:nvPr>
            <p:ph type="body" sz="quarter" idx="21"/>
          </p:nvPr>
        </p:nvSpPr>
        <p:spPr>
          <a:xfrm>
            <a:off x="7878762" y="5033963"/>
            <a:ext cx="2700338" cy="738187"/>
          </a:xfrm>
        </p:spPr>
        <p:txBody>
          <a:bodyPr>
            <a:normAutofit/>
          </a:bodyPr>
          <a:lstStyle>
            <a:lvl1pPr marL="0" indent="0" algn="ctr">
              <a:buNone/>
              <a:defRPr sz="2000">
                <a:solidFill>
                  <a:schemeClr val="bg1">
                    <a:lumMod val="95000"/>
                  </a:schemeClr>
                </a:solidFill>
                <a:latin typeface="+mj-lt"/>
              </a:defRPr>
            </a:lvl1pPr>
          </a:lstStyle>
          <a:p>
            <a:pPr lvl="0"/>
            <a:r>
              <a:rPr lang="en-US" noProof="0"/>
              <a:t>Click to edit Master text styles</a:t>
            </a:r>
          </a:p>
        </p:txBody>
      </p:sp>
      <p:sp>
        <p:nvSpPr>
          <p:cNvPr id="29" name="Picture Placeholder 28">
            <a:extLst>
              <a:ext uri="{FF2B5EF4-FFF2-40B4-BE49-F238E27FC236}">
                <a16:creationId xmlns:a16="http://schemas.microsoft.com/office/drawing/2014/main" id="{863B8202-88BB-4ED4-B936-9D9C0B4C8D17}"/>
              </a:ext>
            </a:extLst>
          </p:cNvPr>
          <p:cNvSpPr>
            <a:spLocks noGrp="1"/>
          </p:cNvSpPr>
          <p:nvPr>
            <p:ph type="pic" sz="quarter" idx="22"/>
          </p:nvPr>
        </p:nvSpPr>
        <p:spPr>
          <a:xfrm>
            <a:off x="0" y="0"/>
            <a:ext cx="12192000" cy="6858000"/>
          </a:xfrm>
        </p:spPr>
        <p:txBody>
          <a:bodyP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2877566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icture with Caption_2">
    <p:spTree>
      <p:nvGrpSpPr>
        <p:cNvPr id="1" name=""/>
        <p:cNvGrpSpPr/>
        <p:nvPr/>
      </p:nvGrpSpPr>
      <p:grpSpPr>
        <a:xfrm>
          <a:off x="0" y="0"/>
          <a:ext cx="0" cy="0"/>
          <a:chOff x="0" y="0"/>
          <a:chExt cx="0" cy="0"/>
        </a:xfrm>
      </p:grpSpPr>
      <p:sp>
        <p:nvSpPr>
          <p:cNvPr id="8" name="object 3">
            <a:extLst>
              <a:ext uri="{FF2B5EF4-FFF2-40B4-BE49-F238E27FC236}">
                <a16:creationId xmlns:a16="http://schemas.microsoft.com/office/drawing/2014/main" id="{29F16048-FF4E-41B1-B3D4-0FB210A70DF2}"/>
              </a:ext>
            </a:extLst>
          </p:cNvPr>
          <p:cNvSpPr/>
          <p:nvPr userDrawn="1"/>
        </p:nvSpPr>
        <p:spPr>
          <a:xfrm>
            <a:off x="5294630" y="0"/>
            <a:ext cx="6897370" cy="6858000"/>
          </a:xfrm>
          <a:custGeom>
            <a:avLst/>
            <a:gdLst/>
            <a:ahLst/>
            <a:cxnLst/>
            <a:rect l="l" t="t" r="r" b="b"/>
            <a:pathLst>
              <a:path w="6897370" h="6858000">
                <a:moveTo>
                  <a:pt x="0" y="6858000"/>
                </a:moveTo>
                <a:lnTo>
                  <a:pt x="6896900" y="6858000"/>
                </a:lnTo>
                <a:lnTo>
                  <a:pt x="6896900" y="0"/>
                </a:lnTo>
                <a:lnTo>
                  <a:pt x="0" y="0"/>
                </a:lnTo>
                <a:lnTo>
                  <a:pt x="0" y="6858000"/>
                </a:lnTo>
                <a:close/>
              </a:path>
            </a:pathLst>
          </a:custGeom>
          <a:solidFill>
            <a:schemeClr val="accent2"/>
          </a:solidFill>
        </p:spPr>
        <p:txBody>
          <a:bodyPr wrap="square" lIns="0" tIns="0" rIns="0" bIns="0" rtlCol="0"/>
          <a:lstStyle/>
          <a:p>
            <a:endParaRPr lang="en-US" noProof="0" dirty="0"/>
          </a:p>
        </p:txBody>
      </p:sp>
      <p:sp>
        <p:nvSpPr>
          <p:cNvPr id="11" name="Oval 10">
            <a:extLst>
              <a:ext uri="{FF2B5EF4-FFF2-40B4-BE49-F238E27FC236}">
                <a16:creationId xmlns:a16="http://schemas.microsoft.com/office/drawing/2014/main" id="{98AB8B54-69CD-4C57-8DBB-02A0E09851DD}"/>
              </a:ext>
            </a:extLst>
          </p:cNvPr>
          <p:cNvSpPr/>
          <p:nvPr userDrawn="1"/>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690E0AA-5363-4861-AB6B-0E4D34D74B92}"/>
              </a:ext>
            </a:extLst>
          </p:cNvPr>
          <p:cNvSpPr>
            <a:spLocks noGrp="1"/>
          </p:cNvSpPr>
          <p:nvPr>
            <p:ph type="title"/>
          </p:nvPr>
        </p:nvSpPr>
        <p:spPr>
          <a:xfrm>
            <a:off x="839788" y="417362"/>
            <a:ext cx="3932237" cy="1302111"/>
          </a:xfrm>
        </p:spPr>
        <p:txBody>
          <a:bodyPr anchor="b"/>
          <a:lstStyle>
            <a:lvl1pPr>
              <a:defRPr sz="3200"/>
            </a:lvl1pPr>
          </a:lstStyle>
          <a:p>
            <a:r>
              <a:rPr lang="en-US" noProof="0"/>
              <a:t>Click to edit Master title style</a:t>
            </a:r>
          </a:p>
        </p:txBody>
      </p:sp>
      <p:sp>
        <p:nvSpPr>
          <p:cNvPr id="4" name="Text Placeholder 3">
            <a:extLst>
              <a:ext uri="{FF2B5EF4-FFF2-40B4-BE49-F238E27FC236}">
                <a16:creationId xmlns:a16="http://schemas.microsoft.com/office/drawing/2014/main" id="{EA79774D-36EB-4201-B1AC-922DD2E06640}"/>
              </a:ext>
            </a:extLst>
          </p:cNvPr>
          <p:cNvSpPr>
            <a:spLocks noGrp="1"/>
          </p:cNvSpPr>
          <p:nvPr>
            <p:ph type="body" sz="half" idx="2"/>
          </p:nvPr>
        </p:nvSpPr>
        <p:spPr>
          <a:xfrm>
            <a:off x="7294251" y="1192697"/>
            <a:ext cx="4057961" cy="1431234"/>
          </a:xfrm>
        </p:spPr>
        <p:txBody>
          <a:bodyPr/>
          <a:lstStyle>
            <a:lvl1pPr marL="0" indent="0">
              <a:buNone/>
              <a:defRPr sz="1600">
                <a:solidFill>
                  <a:schemeClr val="bg2">
                    <a:lumMod val="40000"/>
                    <a:lumOff val="6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a:extLst>
              <a:ext uri="{FF2B5EF4-FFF2-40B4-BE49-F238E27FC236}">
                <a16:creationId xmlns:a16="http://schemas.microsoft.com/office/drawing/2014/main" id="{CAD1E234-1CB2-41A0-B40D-7E7F160CBA11}"/>
              </a:ext>
            </a:extLst>
          </p:cNvPr>
          <p:cNvSpPr>
            <a:spLocks noGrp="1"/>
          </p:cNvSpPr>
          <p:nvPr>
            <p:ph type="dt" sz="half" idx="10"/>
          </p:nvPr>
        </p:nvSpPr>
        <p:spPr/>
        <p:txBody>
          <a:bodyPr/>
          <a:lstStyle/>
          <a:p>
            <a:fld id="{8C6D634D-0427-413D-A0D0-098959D06FEF}" type="datetime1">
              <a:rPr lang="en-US" noProof="0" smtClean="0"/>
              <a:t>9/30/2021</a:t>
            </a:fld>
            <a:endParaRPr lang="en-US" noProof="0" dirty="0"/>
          </a:p>
        </p:txBody>
      </p:sp>
      <p:sp>
        <p:nvSpPr>
          <p:cNvPr id="6" name="Footer Placeholder 5">
            <a:extLst>
              <a:ext uri="{FF2B5EF4-FFF2-40B4-BE49-F238E27FC236}">
                <a16:creationId xmlns:a16="http://schemas.microsoft.com/office/drawing/2014/main" id="{99FD472E-6334-4051-B4D9-6361A819F792}"/>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192384B9-6290-4070-B7D1-A105B27F0CB0}"/>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
        <p:nvSpPr>
          <p:cNvPr id="9" name="object 2">
            <a:extLst>
              <a:ext uri="{FF2B5EF4-FFF2-40B4-BE49-F238E27FC236}">
                <a16:creationId xmlns:a16="http://schemas.microsoft.com/office/drawing/2014/main" id="{9337951D-6DB6-4713-9200-E8513CDEB6B3}"/>
              </a:ext>
            </a:extLst>
          </p:cNvPr>
          <p:cNvSpPr/>
          <p:nvPr userDrawn="1"/>
        </p:nvSpPr>
        <p:spPr>
          <a:xfrm>
            <a:off x="0" y="2430411"/>
            <a:ext cx="3625850" cy="3438525"/>
          </a:xfrm>
          <a:custGeom>
            <a:avLst/>
            <a:gdLst/>
            <a:ahLst/>
            <a:cxnLst/>
            <a:rect l="l" t="t" r="r" b="b"/>
            <a:pathLst>
              <a:path w="3625850" h="3438525">
                <a:moveTo>
                  <a:pt x="0" y="3438486"/>
                </a:moveTo>
                <a:lnTo>
                  <a:pt x="3625596" y="3438486"/>
                </a:lnTo>
                <a:lnTo>
                  <a:pt x="3625596" y="0"/>
                </a:lnTo>
                <a:lnTo>
                  <a:pt x="0" y="0"/>
                </a:lnTo>
                <a:lnTo>
                  <a:pt x="0" y="3438486"/>
                </a:lnTo>
                <a:close/>
              </a:path>
            </a:pathLst>
          </a:custGeom>
          <a:solidFill>
            <a:schemeClr val="accent1"/>
          </a:solidFill>
        </p:spPr>
        <p:txBody>
          <a:bodyPr wrap="square" lIns="0" tIns="0" rIns="0" bIns="0" rtlCol="0"/>
          <a:lstStyle/>
          <a:p>
            <a:endParaRPr lang="en-US" noProof="0" dirty="0"/>
          </a:p>
        </p:txBody>
      </p:sp>
      <p:sp>
        <p:nvSpPr>
          <p:cNvPr id="3" name="Picture Placeholder 2">
            <a:extLst>
              <a:ext uri="{FF2B5EF4-FFF2-40B4-BE49-F238E27FC236}">
                <a16:creationId xmlns:a16="http://schemas.microsoft.com/office/drawing/2014/main" id="{8D44B7CE-2038-4CCA-AA8A-D03DE5FD956E}"/>
              </a:ext>
            </a:extLst>
          </p:cNvPr>
          <p:cNvSpPr>
            <a:spLocks noGrp="1"/>
          </p:cNvSpPr>
          <p:nvPr>
            <p:ph type="pic" idx="1"/>
          </p:nvPr>
        </p:nvSpPr>
        <p:spPr>
          <a:xfrm>
            <a:off x="0" y="2781223"/>
            <a:ext cx="6040800" cy="2736901"/>
          </a:xfrm>
        </p:spPr>
        <p:txBody>
          <a:bodyPr>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12" name="Picture Placeholder 28">
            <a:extLst>
              <a:ext uri="{FF2B5EF4-FFF2-40B4-BE49-F238E27FC236}">
                <a16:creationId xmlns:a16="http://schemas.microsoft.com/office/drawing/2014/main" id="{2EB2F967-97B6-4CA8-B3E7-5FF7CA2BDD8C}"/>
              </a:ext>
            </a:extLst>
          </p:cNvPr>
          <p:cNvSpPr>
            <a:spLocks noGrp="1"/>
          </p:cNvSpPr>
          <p:nvPr>
            <p:ph type="pic" sz="quarter" idx="19"/>
          </p:nvPr>
        </p:nvSpPr>
        <p:spPr>
          <a:xfrm>
            <a:off x="6586106" y="1188012"/>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13" name="Picture Placeholder 28">
            <a:extLst>
              <a:ext uri="{FF2B5EF4-FFF2-40B4-BE49-F238E27FC236}">
                <a16:creationId xmlns:a16="http://schemas.microsoft.com/office/drawing/2014/main" id="{5E78E133-FE09-456A-8463-9EFAC6ADE26B}"/>
              </a:ext>
            </a:extLst>
          </p:cNvPr>
          <p:cNvSpPr>
            <a:spLocks noGrp="1"/>
          </p:cNvSpPr>
          <p:nvPr>
            <p:ph type="pic" sz="quarter" idx="22"/>
          </p:nvPr>
        </p:nvSpPr>
        <p:spPr>
          <a:xfrm>
            <a:off x="6586106" y="2878015"/>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14" name="Text Placeholder 3">
            <a:extLst>
              <a:ext uri="{FF2B5EF4-FFF2-40B4-BE49-F238E27FC236}">
                <a16:creationId xmlns:a16="http://schemas.microsoft.com/office/drawing/2014/main" id="{7F0C3496-EA4B-43E5-9704-968F80A8552C}"/>
              </a:ext>
            </a:extLst>
          </p:cNvPr>
          <p:cNvSpPr>
            <a:spLocks noGrp="1"/>
          </p:cNvSpPr>
          <p:nvPr>
            <p:ph type="body" sz="half" idx="23"/>
          </p:nvPr>
        </p:nvSpPr>
        <p:spPr>
          <a:xfrm>
            <a:off x="7294250" y="2880357"/>
            <a:ext cx="4057961" cy="1431234"/>
          </a:xfrm>
        </p:spPr>
        <p:txBody>
          <a:bodyPr/>
          <a:lstStyle>
            <a:lvl1pPr marL="0" indent="0">
              <a:buNone/>
              <a:defRPr sz="1600">
                <a:solidFill>
                  <a:schemeClr val="bg2">
                    <a:lumMod val="40000"/>
                    <a:lumOff val="6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5" name="Picture Placeholder 28">
            <a:extLst>
              <a:ext uri="{FF2B5EF4-FFF2-40B4-BE49-F238E27FC236}">
                <a16:creationId xmlns:a16="http://schemas.microsoft.com/office/drawing/2014/main" id="{13414E14-9FEB-40F8-AE6E-319637A8F1CB}"/>
              </a:ext>
            </a:extLst>
          </p:cNvPr>
          <p:cNvSpPr>
            <a:spLocks noGrp="1"/>
          </p:cNvSpPr>
          <p:nvPr>
            <p:ph type="pic" sz="quarter" idx="24"/>
          </p:nvPr>
        </p:nvSpPr>
        <p:spPr>
          <a:xfrm>
            <a:off x="6586106" y="4568018"/>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16" name="Text Placeholder 3">
            <a:extLst>
              <a:ext uri="{FF2B5EF4-FFF2-40B4-BE49-F238E27FC236}">
                <a16:creationId xmlns:a16="http://schemas.microsoft.com/office/drawing/2014/main" id="{8EC97C88-8B4C-4665-845B-95CE8F237779}"/>
              </a:ext>
            </a:extLst>
          </p:cNvPr>
          <p:cNvSpPr>
            <a:spLocks noGrp="1"/>
          </p:cNvSpPr>
          <p:nvPr>
            <p:ph type="body" sz="half" idx="25"/>
          </p:nvPr>
        </p:nvSpPr>
        <p:spPr>
          <a:xfrm>
            <a:off x="7294250" y="4568018"/>
            <a:ext cx="4057961" cy="1431234"/>
          </a:xfrm>
        </p:spPr>
        <p:txBody>
          <a:bodyPr/>
          <a:lstStyle>
            <a:lvl1pPr marL="0" indent="0">
              <a:buNone/>
              <a:defRPr sz="1600">
                <a:solidFill>
                  <a:schemeClr val="bg2">
                    <a:lumMod val="40000"/>
                    <a:lumOff val="6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3316007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FA988-92AD-48D7-890A-AA0540961DE2}"/>
              </a:ext>
            </a:extLst>
          </p:cNvPr>
          <p:cNvSpPr>
            <a:spLocks noGrp="1"/>
          </p:cNvSpPr>
          <p:nvPr>
            <p:ph type="title"/>
          </p:nvPr>
        </p:nvSpPr>
        <p:spPr>
          <a:xfrm>
            <a:off x="831850" y="1709738"/>
            <a:ext cx="10515600" cy="2852737"/>
          </a:xfrm>
        </p:spPr>
        <p:txBody>
          <a:bodyPr anchor="b"/>
          <a:lstStyle>
            <a:lvl1pPr>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EAA999FA-A189-41DB-9CFC-D1356C534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4" name="Date Placeholder 3">
            <a:extLst>
              <a:ext uri="{FF2B5EF4-FFF2-40B4-BE49-F238E27FC236}">
                <a16:creationId xmlns:a16="http://schemas.microsoft.com/office/drawing/2014/main" id="{B24D83DC-20E7-4B71-9794-36FC33B1BA03}"/>
              </a:ext>
            </a:extLst>
          </p:cNvPr>
          <p:cNvSpPr>
            <a:spLocks noGrp="1"/>
          </p:cNvSpPr>
          <p:nvPr>
            <p:ph type="dt" sz="half" idx="10"/>
          </p:nvPr>
        </p:nvSpPr>
        <p:spPr/>
        <p:txBody>
          <a:bodyPr/>
          <a:lstStyle/>
          <a:p>
            <a:fld id="{85E24BC7-4CDB-41D7-81AF-9CE8473FF4B8}" type="datetime1">
              <a:rPr lang="en-US" noProof="0" smtClean="0"/>
              <a:t>9/30/2021</a:t>
            </a:fld>
            <a:endParaRPr lang="en-US" noProof="0" dirty="0"/>
          </a:p>
        </p:txBody>
      </p:sp>
      <p:sp>
        <p:nvSpPr>
          <p:cNvPr id="5" name="Footer Placeholder 4">
            <a:extLst>
              <a:ext uri="{FF2B5EF4-FFF2-40B4-BE49-F238E27FC236}">
                <a16:creationId xmlns:a16="http://schemas.microsoft.com/office/drawing/2014/main" id="{44E7D103-1290-4592-B37C-19C9C9DBEAE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15955B1B-4A5C-42C7-99A5-B8217736F178}"/>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1933201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
        <p:nvSpPr>
          <p:cNvPr id="2" name="Title 1">
            <a:extLst>
              <a:ext uri="{FF2B5EF4-FFF2-40B4-BE49-F238E27FC236}">
                <a16:creationId xmlns:a16="http://schemas.microsoft.com/office/drawing/2014/main" id="{E7F76098-6FA1-470A-BEF4-E4B0AC75E8F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4B647ABC-6745-43B6-8A64-6E191BD65CA2}"/>
              </a:ext>
            </a:extLst>
          </p:cNvPr>
          <p:cNvSpPr>
            <a:spLocks noGrp="1"/>
          </p:cNvSpPr>
          <p:nvPr>
            <p:ph sz="half" idx="1"/>
          </p:nvPr>
        </p:nvSpPr>
        <p:spPr>
          <a:xfrm>
            <a:off x="838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a:extLst>
              <a:ext uri="{FF2B5EF4-FFF2-40B4-BE49-F238E27FC236}">
                <a16:creationId xmlns:a16="http://schemas.microsoft.com/office/drawing/2014/main" id="{E4387105-2538-4216-9A7E-445FA092F960}"/>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a:extLst>
              <a:ext uri="{FF2B5EF4-FFF2-40B4-BE49-F238E27FC236}">
                <a16:creationId xmlns:a16="http://schemas.microsoft.com/office/drawing/2014/main" id="{47F57DE0-C032-4FCC-9006-09C2C328A665}"/>
              </a:ext>
            </a:extLst>
          </p:cNvPr>
          <p:cNvSpPr>
            <a:spLocks noGrp="1"/>
          </p:cNvSpPr>
          <p:nvPr>
            <p:ph type="dt" sz="half" idx="10"/>
          </p:nvPr>
        </p:nvSpPr>
        <p:spPr/>
        <p:txBody>
          <a:bodyPr/>
          <a:lstStyle/>
          <a:p>
            <a:fld id="{397CD216-73DE-4B96-8E1B-BB64D86142BB}" type="datetime1">
              <a:rPr lang="en-US" noProof="0" smtClean="0"/>
              <a:t>9/30/2021</a:t>
            </a:fld>
            <a:endParaRPr lang="en-US" noProof="0" dirty="0"/>
          </a:p>
        </p:txBody>
      </p:sp>
      <p:sp>
        <p:nvSpPr>
          <p:cNvPr id="6" name="Footer Placeholder 5">
            <a:extLst>
              <a:ext uri="{FF2B5EF4-FFF2-40B4-BE49-F238E27FC236}">
                <a16:creationId xmlns:a16="http://schemas.microsoft.com/office/drawing/2014/main" id="{90C776CB-2819-4488-9012-A6EA22079A47}"/>
              </a:ext>
            </a:extLst>
          </p:cNvPr>
          <p:cNvSpPr>
            <a:spLocks noGrp="1"/>
          </p:cNvSpPr>
          <p:nvPr>
            <p:ph type="ftr" sz="quarter" idx="11"/>
          </p:nvPr>
        </p:nvSpPr>
        <p:spPr/>
        <p:txBody>
          <a:bodyPr/>
          <a:lstStyle/>
          <a:p>
            <a:endParaRPr lang="en-US" noProof="0" dirty="0"/>
          </a:p>
        </p:txBody>
      </p:sp>
    </p:spTree>
    <p:extLst>
      <p:ext uri="{BB962C8B-B14F-4D97-AF65-F5344CB8AC3E}">
        <p14:creationId xmlns:p14="http://schemas.microsoft.com/office/powerpoint/2010/main" val="1325036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43C73-1D0F-45F9-A7E4-E9D24EAFDE3D}"/>
              </a:ext>
            </a:extLst>
          </p:cNvPr>
          <p:cNvSpPr>
            <a:spLocks noGrp="1"/>
          </p:cNvSpPr>
          <p:nvPr>
            <p:ph type="title"/>
          </p:nvPr>
        </p:nvSpPr>
        <p:spPr>
          <a:xfrm>
            <a:off x="839788" y="365125"/>
            <a:ext cx="10515600" cy="1325563"/>
          </a:xfrm>
        </p:spPr>
        <p:txBody>
          <a:bodyPr/>
          <a:lstStyle/>
          <a:p>
            <a:r>
              <a:rPr lang="en-US" noProof="0"/>
              <a:t>Click to edit Master title style</a:t>
            </a:r>
          </a:p>
        </p:txBody>
      </p:sp>
      <p:sp>
        <p:nvSpPr>
          <p:cNvPr id="3" name="Text Placeholder 2">
            <a:extLst>
              <a:ext uri="{FF2B5EF4-FFF2-40B4-BE49-F238E27FC236}">
                <a16:creationId xmlns:a16="http://schemas.microsoft.com/office/drawing/2014/main" id="{D3B88E76-F6AB-4621-A9A6-20A81C5A3F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6A313FB9-6D6C-4F61-9E7A-76E686D06C25}"/>
              </a:ext>
            </a:extLst>
          </p:cNvPr>
          <p:cNvSpPr>
            <a:spLocks noGrp="1"/>
          </p:cNvSpPr>
          <p:nvPr>
            <p:ph sz="half" idx="2"/>
          </p:nvPr>
        </p:nvSpPr>
        <p:spPr>
          <a:xfrm>
            <a:off x="83978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2A93A737-E48B-4909-BE04-F55B581032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a:extLst>
              <a:ext uri="{FF2B5EF4-FFF2-40B4-BE49-F238E27FC236}">
                <a16:creationId xmlns:a16="http://schemas.microsoft.com/office/drawing/2014/main" id="{D8F9958C-DB5F-444E-ACE8-73F5E0CA67F1}"/>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a:extLst>
              <a:ext uri="{FF2B5EF4-FFF2-40B4-BE49-F238E27FC236}">
                <a16:creationId xmlns:a16="http://schemas.microsoft.com/office/drawing/2014/main" id="{11D097D1-3052-4C1F-B573-CA25FFF6CCB5}"/>
              </a:ext>
            </a:extLst>
          </p:cNvPr>
          <p:cNvSpPr>
            <a:spLocks noGrp="1"/>
          </p:cNvSpPr>
          <p:nvPr>
            <p:ph type="dt" sz="half" idx="10"/>
          </p:nvPr>
        </p:nvSpPr>
        <p:spPr/>
        <p:txBody>
          <a:bodyPr/>
          <a:lstStyle/>
          <a:p>
            <a:fld id="{C6A5CD8C-7FEF-4E71-8EB9-D3BA6E2E3E9E}" type="datetime1">
              <a:rPr lang="en-US" noProof="0" smtClean="0"/>
              <a:t>9/30/2021</a:t>
            </a:fld>
            <a:endParaRPr lang="en-US" noProof="0" dirty="0"/>
          </a:p>
        </p:txBody>
      </p:sp>
      <p:sp>
        <p:nvSpPr>
          <p:cNvPr id="8" name="Footer Placeholder 7">
            <a:extLst>
              <a:ext uri="{FF2B5EF4-FFF2-40B4-BE49-F238E27FC236}">
                <a16:creationId xmlns:a16="http://schemas.microsoft.com/office/drawing/2014/main" id="{F2607AC3-2220-4DDA-A22A-C404538FE48E}"/>
              </a:ext>
            </a:extLst>
          </p:cNvPr>
          <p:cNvSpPr>
            <a:spLocks noGrp="1"/>
          </p:cNvSpPr>
          <p:nvPr>
            <p:ph type="ftr" sz="quarter" idx="11"/>
          </p:nvPr>
        </p:nvSpPr>
        <p:spPr/>
        <p:txBody>
          <a:bodyPr/>
          <a:lstStyle/>
          <a:p>
            <a:endParaRPr lang="en-US" noProof="0" dirty="0"/>
          </a:p>
        </p:txBody>
      </p:sp>
      <p:sp>
        <p:nvSpPr>
          <p:cNvPr id="9" name="Slide Number Placeholder 8">
            <a:extLst>
              <a:ext uri="{FF2B5EF4-FFF2-40B4-BE49-F238E27FC236}">
                <a16:creationId xmlns:a16="http://schemas.microsoft.com/office/drawing/2014/main" id="{6FD8DEB3-F122-4B42-9E12-F61189B878B2}"/>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4032769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89EF5-3FD9-4423-A9E8-B67B4E902E9B}"/>
              </a:ext>
            </a:extLst>
          </p:cNvPr>
          <p:cNvSpPr>
            <a:spLocks noGrp="1"/>
          </p:cNvSpPr>
          <p:nvPr>
            <p:ph type="title"/>
          </p:nvPr>
        </p:nvSpPr>
        <p:spPr/>
        <p:txBody>
          <a:bodyPr/>
          <a:lstStyle/>
          <a:p>
            <a:r>
              <a:rPr lang="en-US" noProof="0"/>
              <a:t>Click to edit Master title style</a:t>
            </a:r>
          </a:p>
        </p:txBody>
      </p:sp>
      <p:sp>
        <p:nvSpPr>
          <p:cNvPr id="3" name="Date Placeholder 2">
            <a:extLst>
              <a:ext uri="{FF2B5EF4-FFF2-40B4-BE49-F238E27FC236}">
                <a16:creationId xmlns:a16="http://schemas.microsoft.com/office/drawing/2014/main" id="{030D7191-31B4-440E-A4E9-F412FA55824C}"/>
              </a:ext>
            </a:extLst>
          </p:cNvPr>
          <p:cNvSpPr>
            <a:spLocks noGrp="1"/>
          </p:cNvSpPr>
          <p:nvPr>
            <p:ph type="dt" sz="half" idx="10"/>
          </p:nvPr>
        </p:nvSpPr>
        <p:spPr/>
        <p:txBody>
          <a:bodyPr/>
          <a:lstStyle/>
          <a:p>
            <a:fld id="{4BE4379E-9B58-41EA-B928-5B1C8436A60E}" type="datetime1">
              <a:rPr lang="en-US" noProof="0" smtClean="0"/>
              <a:t>9/30/2021</a:t>
            </a:fld>
            <a:endParaRPr lang="en-US" noProof="0" dirty="0"/>
          </a:p>
        </p:txBody>
      </p:sp>
      <p:sp>
        <p:nvSpPr>
          <p:cNvPr id="4" name="Footer Placeholder 3">
            <a:extLst>
              <a:ext uri="{FF2B5EF4-FFF2-40B4-BE49-F238E27FC236}">
                <a16:creationId xmlns:a16="http://schemas.microsoft.com/office/drawing/2014/main" id="{8EC85CB6-0880-4BF0-8E98-291E70C71377}"/>
              </a:ext>
            </a:extLst>
          </p:cNvPr>
          <p:cNvSpPr>
            <a:spLocks noGrp="1"/>
          </p:cNvSpPr>
          <p:nvPr>
            <p:ph type="ftr" sz="quarter" idx="11"/>
          </p:nvPr>
        </p:nvSpPr>
        <p:spPr/>
        <p:txBody>
          <a:bodyPr/>
          <a:lstStyle/>
          <a:p>
            <a:endParaRPr lang="en-US" noProof="0" dirty="0"/>
          </a:p>
        </p:txBody>
      </p:sp>
      <p:sp>
        <p:nvSpPr>
          <p:cNvPr id="5" name="Slide Number Placeholder 4">
            <a:extLst>
              <a:ext uri="{FF2B5EF4-FFF2-40B4-BE49-F238E27FC236}">
                <a16:creationId xmlns:a16="http://schemas.microsoft.com/office/drawing/2014/main" id="{BE4A5E74-F26F-4C7A-BED1-6EE66C0B3A54}"/>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3691903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55C546-684A-45B9-8890-66DC55DF7D06}"/>
              </a:ext>
            </a:extLst>
          </p:cNvPr>
          <p:cNvSpPr>
            <a:spLocks noGrp="1"/>
          </p:cNvSpPr>
          <p:nvPr>
            <p:ph type="dt" sz="half" idx="10"/>
          </p:nvPr>
        </p:nvSpPr>
        <p:spPr/>
        <p:txBody>
          <a:bodyPr/>
          <a:lstStyle/>
          <a:p>
            <a:fld id="{40B0A371-51FE-4D99-BD87-6A650FCE519D}" type="datetime1">
              <a:rPr lang="en-US" noProof="0" smtClean="0"/>
              <a:t>9/30/2021</a:t>
            </a:fld>
            <a:endParaRPr lang="en-US" noProof="0" dirty="0"/>
          </a:p>
        </p:txBody>
      </p:sp>
      <p:sp>
        <p:nvSpPr>
          <p:cNvPr id="3" name="Footer Placeholder 2">
            <a:extLst>
              <a:ext uri="{FF2B5EF4-FFF2-40B4-BE49-F238E27FC236}">
                <a16:creationId xmlns:a16="http://schemas.microsoft.com/office/drawing/2014/main" id="{4543EBDF-D696-42F7-B962-56F5FEE120CC}"/>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6789D77E-1675-4F9D-9113-B274CB0E87FA}"/>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274602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E9C90-06AB-49B5-9970-F5791DE93A41}"/>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3" name="Content Placeholder 2">
            <a:extLst>
              <a:ext uri="{FF2B5EF4-FFF2-40B4-BE49-F238E27FC236}">
                <a16:creationId xmlns:a16="http://schemas.microsoft.com/office/drawing/2014/main" id="{EFFB0071-932D-4CA0-92FB-A6E75AC855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a:extLst>
              <a:ext uri="{FF2B5EF4-FFF2-40B4-BE49-F238E27FC236}">
                <a16:creationId xmlns:a16="http://schemas.microsoft.com/office/drawing/2014/main" id="{71C8D9F5-8B70-4BDD-9CB5-BBF87CF55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a:extLst>
              <a:ext uri="{FF2B5EF4-FFF2-40B4-BE49-F238E27FC236}">
                <a16:creationId xmlns:a16="http://schemas.microsoft.com/office/drawing/2014/main" id="{7989DE91-7A80-4682-9D32-2CD41DEFB7B2}"/>
              </a:ext>
            </a:extLst>
          </p:cNvPr>
          <p:cNvSpPr>
            <a:spLocks noGrp="1"/>
          </p:cNvSpPr>
          <p:nvPr>
            <p:ph type="dt" sz="half" idx="10"/>
          </p:nvPr>
        </p:nvSpPr>
        <p:spPr/>
        <p:txBody>
          <a:bodyPr/>
          <a:lstStyle/>
          <a:p>
            <a:fld id="{5FCF8CFF-A1C0-4B6C-AA8D-BE72CB14468D}" type="datetime1">
              <a:rPr lang="en-US" noProof="0" smtClean="0"/>
              <a:t>9/30/2021</a:t>
            </a:fld>
            <a:endParaRPr lang="en-US" noProof="0" dirty="0"/>
          </a:p>
        </p:txBody>
      </p:sp>
      <p:sp>
        <p:nvSpPr>
          <p:cNvPr id="6" name="Footer Placeholder 5">
            <a:extLst>
              <a:ext uri="{FF2B5EF4-FFF2-40B4-BE49-F238E27FC236}">
                <a16:creationId xmlns:a16="http://schemas.microsoft.com/office/drawing/2014/main" id="{7B9E2482-2E7D-4868-95A7-4A55B40FECE1}"/>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1F4E84CF-C3E5-4475-84C7-21CBAC064B74}"/>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2962625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0E0AA-5363-4861-AB6B-0E4D34D74B92}"/>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3" name="Picture Placeholder 2">
            <a:extLst>
              <a:ext uri="{FF2B5EF4-FFF2-40B4-BE49-F238E27FC236}">
                <a16:creationId xmlns:a16="http://schemas.microsoft.com/office/drawing/2014/main" id="{8D44B7CE-2038-4CCA-AA8A-D03DE5FD95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4" name="Text Placeholder 3">
            <a:extLst>
              <a:ext uri="{FF2B5EF4-FFF2-40B4-BE49-F238E27FC236}">
                <a16:creationId xmlns:a16="http://schemas.microsoft.com/office/drawing/2014/main" id="{EA79774D-36EB-4201-B1AC-922DD2E066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a:extLst>
              <a:ext uri="{FF2B5EF4-FFF2-40B4-BE49-F238E27FC236}">
                <a16:creationId xmlns:a16="http://schemas.microsoft.com/office/drawing/2014/main" id="{CAD1E234-1CB2-41A0-B40D-7E7F160CBA11}"/>
              </a:ext>
            </a:extLst>
          </p:cNvPr>
          <p:cNvSpPr>
            <a:spLocks noGrp="1"/>
          </p:cNvSpPr>
          <p:nvPr>
            <p:ph type="dt" sz="half" idx="10"/>
          </p:nvPr>
        </p:nvSpPr>
        <p:spPr/>
        <p:txBody>
          <a:bodyPr/>
          <a:lstStyle/>
          <a:p>
            <a:fld id="{8C6D634D-0427-413D-A0D0-098959D06FEF}" type="datetime1">
              <a:rPr lang="en-US" noProof="0" smtClean="0"/>
              <a:t>9/30/2021</a:t>
            </a:fld>
            <a:endParaRPr lang="en-US" noProof="0" dirty="0"/>
          </a:p>
        </p:txBody>
      </p:sp>
      <p:sp>
        <p:nvSpPr>
          <p:cNvPr id="6" name="Footer Placeholder 5">
            <a:extLst>
              <a:ext uri="{FF2B5EF4-FFF2-40B4-BE49-F238E27FC236}">
                <a16:creationId xmlns:a16="http://schemas.microsoft.com/office/drawing/2014/main" id="{99FD472E-6334-4051-B4D9-6361A819F792}"/>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192384B9-6290-4070-B7D1-A105B27F0CB0}"/>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2367443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CEC732-0DE2-456B-92A1-84321C9BDC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DA816A5B-B156-4DC3-B18E-14F3E59A6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FDB0252E-67CD-4B33-849F-7B1449CF27D0}"/>
              </a:ext>
            </a:extLst>
          </p:cNvPr>
          <p:cNvSpPr>
            <a:spLocks noGrp="1"/>
          </p:cNvSpPr>
          <p:nvPr>
            <p:ph type="dt" sz="half" idx="2"/>
          </p:nvPr>
        </p:nvSpPr>
        <p:spPr>
          <a:xfrm>
            <a:off x="838200" y="617490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2591E0-5367-4F2F-9C30-2087D79A846D}" type="datetime1">
              <a:rPr lang="en-US" noProof="0" smtClean="0"/>
              <a:t>9/30/2021</a:t>
            </a:fld>
            <a:endParaRPr lang="en-US" noProof="0" dirty="0"/>
          </a:p>
        </p:txBody>
      </p:sp>
      <p:sp>
        <p:nvSpPr>
          <p:cNvPr id="5" name="Footer Placeholder 4">
            <a:extLst>
              <a:ext uri="{FF2B5EF4-FFF2-40B4-BE49-F238E27FC236}">
                <a16:creationId xmlns:a16="http://schemas.microsoft.com/office/drawing/2014/main" id="{DC620AD2-E3F8-48CB-8B72-B0945DF5348A}"/>
              </a:ext>
            </a:extLst>
          </p:cNvPr>
          <p:cNvSpPr>
            <a:spLocks noGrp="1"/>
          </p:cNvSpPr>
          <p:nvPr>
            <p:ph type="ftr" sz="quarter" idx="3"/>
          </p:nvPr>
        </p:nvSpPr>
        <p:spPr>
          <a:xfrm>
            <a:off x="4038600" y="617490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10" name="Oval 9">
            <a:extLst>
              <a:ext uri="{FF2B5EF4-FFF2-40B4-BE49-F238E27FC236}">
                <a16:creationId xmlns:a16="http://schemas.microsoft.com/office/drawing/2014/main" id="{5A5F3BCF-F6FD-4DFF-B0B4-9892C9389344}"/>
              </a:ext>
            </a:extLst>
          </p:cNvPr>
          <p:cNvSpPr/>
          <p:nvPr userDrawn="1"/>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D15DEFFD-817B-43EC-86F0-34DEA2BA5EEB}"/>
              </a:ext>
            </a:extLst>
          </p:cNvPr>
          <p:cNvSpPr>
            <a:spLocks noGrp="1"/>
          </p:cNvSpPr>
          <p:nvPr>
            <p:ph type="sldNum" sz="quarter" idx="4"/>
          </p:nvPr>
        </p:nvSpPr>
        <p:spPr>
          <a:xfrm>
            <a:off x="11468844" y="6174902"/>
            <a:ext cx="357116" cy="365125"/>
          </a:xfrm>
          <a:prstGeom prst="rect">
            <a:avLst/>
          </a:prstGeom>
        </p:spPr>
        <p:txBody>
          <a:bodyPr vert="horz" lIns="91440" tIns="45720" rIns="91440" bIns="45720" rtlCol="0" anchor="ctr"/>
          <a:lstStyle>
            <a:lvl1pPr algn="r">
              <a:defRPr sz="1000" i="1">
                <a:solidFill>
                  <a:schemeClr val="tx2">
                    <a:alpha val="70000"/>
                  </a:schemeClr>
                </a:solidFill>
              </a:defRPr>
            </a:lvl1pPr>
          </a:lstStyle>
          <a:p>
            <a:fld id="{82EE24B5-652C-4DB5-B7C3-B5BBEC1280B1}" type="slidenum">
              <a:rPr lang="en-US" noProof="0" smtClean="0"/>
              <a:pPr/>
              <a:t>‹#›</a:t>
            </a:fld>
            <a:endParaRPr lang="en-US" noProof="0" dirty="0"/>
          </a:p>
        </p:txBody>
      </p:sp>
    </p:spTree>
    <p:extLst>
      <p:ext uri="{BB962C8B-B14F-4D97-AF65-F5344CB8AC3E}">
        <p14:creationId xmlns:p14="http://schemas.microsoft.com/office/powerpoint/2010/main" val="36641015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 id="2147483679" r:id="rId11"/>
    <p:sldLayoutId id="2147483680" r:id="rId12"/>
  </p:sldLayoutIdLst>
  <p:hf hdr="0" ftr="0" dt="0"/>
  <p:txStyles>
    <p:title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CEC732-0DE2-456B-92A1-84321C9BDC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DA816A5B-B156-4DC3-B18E-14F3E59A6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FDB0252E-67CD-4B33-849F-7B1449CF27D0}"/>
              </a:ext>
            </a:extLst>
          </p:cNvPr>
          <p:cNvSpPr>
            <a:spLocks noGrp="1"/>
          </p:cNvSpPr>
          <p:nvPr>
            <p:ph type="dt" sz="half" idx="2"/>
          </p:nvPr>
        </p:nvSpPr>
        <p:spPr>
          <a:xfrm>
            <a:off x="838200" y="617490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2591E0-5367-4F2F-9C30-2087D79A846D}" type="datetime1">
              <a:rPr lang="en-US" noProof="0" smtClean="0"/>
              <a:t>9/30/2021</a:t>
            </a:fld>
            <a:endParaRPr lang="en-US" noProof="0" dirty="0"/>
          </a:p>
        </p:txBody>
      </p:sp>
      <p:sp>
        <p:nvSpPr>
          <p:cNvPr id="5" name="Footer Placeholder 4">
            <a:extLst>
              <a:ext uri="{FF2B5EF4-FFF2-40B4-BE49-F238E27FC236}">
                <a16:creationId xmlns:a16="http://schemas.microsoft.com/office/drawing/2014/main" id="{DC620AD2-E3F8-48CB-8B72-B0945DF5348A}"/>
              </a:ext>
            </a:extLst>
          </p:cNvPr>
          <p:cNvSpPr>
            <a:spLocks noGrp="1"/>
          </p:cNvSpPr>
          <p:nvPr>
            <p:ph type="ftr" sz="quarter" idx="3"/>
          </p:nvPr>
        </p:nvSpPr>
        <p:spPr>
          <a:xfrm>
            <a:off x="4038600" y="617490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10" name="Oval 9">
            <a:extLst>
              <a:ext uri="{FF2B5EF4-FFF2-40B4-BE49-F238E27FC236}">
                <a16:creationId xmlns:a16="http://schemas.microsoft.com/office/drawing/2014/main" id="{5A5F3BCF-F6FD-4DFF-B0B4-9892C9389344}"/>
              </a:ext>
            </a:extLst>
          </p:cNvPr>
          <p:cNvSpPr/>
          <p:nvPr userDrawn="1"/>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D15DEFFD-817B-43EC-86F0-34DEA2BA5EEB}"/>
              </a:ext>
            </a:extLst>
          </p:cNvPr>
          <p:cNvSpPr>
            <a:spLocks noGrp="1"/>
          </p:cNvSpPr>
          <p:nvPr>
            <p:ph type="sldNum" sz="quarter" idx="4"/>
          </p:nvPr>
        </p:nvSpPr>
        <p:spPr>
          <a:xfrm>
            <a:off x="11468844" y="6174902"/>
            <a:ext cx="357116" cy="365125"/>
          </a:xfrm>
          <a:prstGeom prst="rect">
            <a:avLst/>
          </a:prstGeom>
        </p:spPr>
        <p:txBody>
          <a:bodyPr vert="horz" lIns="91440" tIns="45720" rIns="91440" bIns="45720" rtlCol="0" anchor="ctr"/>
          <a:lstStyle>
            <a:lvl1pPr algn="r">
              <a:defRPr sz="1000" i="1">
                <a:solidFill>
                  <a:schemeClr val="tx2">
                    <a:alpha val="70000"/>
                  </a:schemeClr>
                </a:solidFill>
              </a:defRPr>
            </a:lvl1pPr>
          </a:lstStyle>
          <a:p>
            <a:fld id="{82EE24B5-652C-4DB5-B7C3-B5BBEC1280B1}" type="slidenum">
              <a:rPr lang="en-US" noProof="0" smtClean="0"/>
              <a:pPr/>
              <a:t>‹#›</a:t>
            </a:fld>
            <a:endParaRPr lang="en-US" noProof="0" dirty="0"/>
          </a:p>
        </p:txBody>
      </p:sp>
    </p:spTree>
    <p:extLst>
      <p:ext uri="{BB962C8B-B14F-4D97-AF65-F5344CB8AC3E}">
        <p14:creationId xmlns:p14="http://schemas.microsoft.com/office/powerpoint/2010/main" val="2799099676"/>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Lst>
  <p:hf hdr="0" ftr="0" dt="0"/>
  <p:txStyles>
    <p:title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2.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3.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2.png"/><Relationship Id="rId5" Type="http://schemas.openxmlformats.org/officeDocument/2006/relationships/image" Target="../media/image37.png"/><Relationship Id="rId10" Type="http://schemas.openxmlformats.org/officeDocument/2006/relationships/image" Target="../media/image29.png"/><Relationship Id="rId4" Type="http://schemas.openxmlformats.org/officeDocument/2006/relationships/image" Target="../media/image36.png"/><Relationship Id="rId9"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4.png"/><Relationship Id="rId7" Type="http://schemas.openxmlformats.org/officeDocument/2006/relationships/image" Target="../media/image45.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0.png"/><Relationship Id="rId10" Type="http://schemas.openxmlformats.org/officeDocument/2006/relationships/image" Target="../media/image2.png"/><Relationship Id="rId4" Type="http://schemas.openxmlformats.org/officeDocument/2006/relationships/image" Target="../media/image29.png"/><Relationship Id="rId9"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48.jpg"/><Relationship Id="rId7"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4.jpg"/><Relationship Id="rId1" Type="http://schemas.openxmlformats.org/officeDocument/2006/relationships/slideLayout" Target="../slideLayouts/slideLayout19.xml"/><Relationship Id="rId6" Type="http://schemas.openxmlformats.org/officeDocument/2006/relationships/image" Target="../media/image2.png"/><Relationship Id="rId5" Type="http://schemas.openxmlformats.org/officeDocument/2006/relationships/image" Target="../media/image56.gif"/><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7.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jpeg"/><Relationship Id="rId18" Type="http://schemas.openxmlformats.org/officeDocument/2006/relationships/image" Target="../media/image20.jpeg"/><Relationship Id="rId3" Type="http://schemas.openxmlformats.org/officeDocument/2006/relationships/image" Target="../media/image5.jpeg"/><Relationship Id="rId7" Type="http://schemas.openxmlformats.org/officeDocument/2006/relationships/image" Target="../media/image9.jpeg"/><Relationship Id="rId12" Type="http://schemas.openxmlformats.org/officeDocument/2006/relationships/image" Target="../media/image14.jpeg"/><Relationship Id="rId17" Type="http://schemas.openxmlformats.org/officeDocument/2006/relationships/image" Target="../media/image19.jpeg"/><Relationship Id="rId2" Type="http://schemas.openxmlformats.org/officeDocument/2006/relationships/image" Target="../media/image4.jpg"/><Relationship Id="rId16" Type="http://schemas.openxmlformats.org/officeDocument/2006/relationships/image" Target="../media/image18.jpeg"/><Relationship Id="rId20"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8.jpeg"/><Relationship Id="rId11" Type="http://schemas.openxmlformats.org/officeDocument/2006/relationships/image" Target="../media/image13.jpeg"/><Relationship Id="rId5" Type="http://schemas.openxmlformats.org/officeDocument/2006/relationships/image" Target="../media/image7.jpeg"/><Relationship Id="rId15" Type="http://schemas.openxmlformats.org/officeDocument/2006/relationships/image" Target="../media/image17.jpg"/><Relationship Id="rId10" Type="http://schemas.openxmlformats.org/officeDocument/2006/relationships/image" Target="../media/image12.jpeg"/><Relationship Id="rId19" Type="http://schemas.openxmlformats.org/officeDocument/2006/relationships/image" Target="../media/image21.jpeg"/><Relationship Id="rId4" Type="http://schemas.openxmlformats.org/officeDocument/2006/relationships/image" Target="../media/image6.jpeg"/><Relationship Id="rId9" Type="http://schemas.openxmlformats.org/officeDocument/2006/relationships/image" Target="../media/image11.jpeg"/><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2.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2.png"/><Relationship Id="rId4" Type="http://schemas.openxmlformats.org/officeDocument/2006/relationships/image" Target="../media/image29.png"/><Relationship Id="rId9"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8">
            <a:extLst>
              <a:ext uri="{FF2B5EF4-FFF2-40B4-BE49-F238E27FC236}">
                <a16:creationId xmlns:a16="http://schemas.microsoft.com/office/drawing/2014/main" id="{A2AECBCF-0F80-47CF-B9B3-5671408A65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white">
          <a:xfrm>
            <a:off x="0" y="0"/>
            <a:ext cx="12189460" cy="6858000"/>
          </a:xfrm>
          <a:prstGeom prst="rect">
            <a:avLst/>
          </a:prstGeom>
        </p:spPr>
      </p:pic>
      <p:sp>
        <p:nvSpPr>
          <p:cNvPr id="2" name="Title 1">
            <a:extLst>
              <a:ext uri="{FF2B5EF4-FFF2-40B4-BE49-F238E27FC236}">
                <a16:creationId xmlns:a16="http://schemas.microsoft.com/office/drawing/2014/main" id="{AFB6C91D-4B22-49F1-9A0B-ABEB9E1F5A26}"/>
              </a:ext>
            </a:extLst>
          </p:cNvPr>
          <p:cNvSpPr>
            <a:spLocks noGrp="1"/>
          </p:cNvSpPr>
          <p:nvPr>
            <p:ph type="ctrTitle"/>
          </p:nvPr>
        </p:nvSpPr>
        <p:spPr bwMode="ltGray">
          <a:xfrm>
            <a:off x="1522730" y="-525900"/>
            <a:ext cx="9144000" cy="2857802"/>
          </a:xfrm>
        </p:spPr>
        <p:txBody>
          <a:bodyPr>
            <a:normAutofit/>
          </a:bodyPr>
          <a:lstStyle/>
          <a:p>
            <a:pPr>
              <a:lnSpc>
                <a:spcPct val="125000"/>
              </a:lnSpc>
            </a:pPr>
            <a:r>
              <a:rPr lang="en-US" sz="5000" dirty="0">
                <a:solidFill>
                  <a:schemeClr val="bg1"/>
                </a:solidFill>
              </a:rPr>
              <a:t>STOCK DATA STREAMING AND ANALYSIS</a:t>
            </a:r>
          </a:p>
        </p:txBody>
      </p:sp>
      <p:sp>
        <p:nvSpPr>
          <p:cNvPr id="6" name="object 7" descr="Beige rectangle">
            <a:extLst>
              <a:ext uri="{FF2B5EF4-FFF2-40B4-BE49-F238E27FC236}">
                <a16:creationId xmlns:a16="http://schemas.microsoft.com/office/drawing/2014/main" id="{B36975AA-C62E-46BE-9382-E2CF56FDF817}"/>
              </a:ext>
            </a:extLst>
          </p:cNvPr>
          <p:cNvSpPr/>
          <p:nvPr/>
        </p:nvSpPr>
        <p:spPr bwMode="white">
          <a:xfrm flipV="1">
            <a:off x="3639554" y="2289275"/>
            <a:ext cx="4818646"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pic>
        <p:nvPicPr>
          <p:cNvPr id="7" name="Picture 6">
            <a:extLst>
              <a:ext uri="{FF2B5EF4-FFF2-40B4-BE49-F238E27FC236}">
                <a16:creationId xmlns:a16="http://schemas.microsoft.com/office/drawing/2014/main" id="{AB30968F-6C83-49FB-A9D6-D6BE19A16457}"/>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005646" y="5979485"/>
            <a:ext cx="2183814" cy="878514"/>
          </a:xfrm>
          <a:prstGeom prst="rect">
            <a:avLst/>
          </a:prstGeom>
        </p:spPr>
      </p:pic>
      <p:sp>
        <p:nvSpPr>
          <p:cNvPr id="13" name="TextBox 12">
            <a:extLst>
              <a:ext uri="{FF2B5EF4-FFF2-40B4-BE49-F238E27FC236}">
                <a16:creationId xmlns:a16="http://schemas.microsoft.com/office/drawing/2014/main" id="{2375DB64-05B3-4579-8444-4F2354346819}"/>
              </a:ext>
            </a:extLst>
          </p:cNvPr>
          <p:cNvSpPr txBox="1"/>
          <p:nvPr/>
        </p:nvSpPr>
        <p:spPr>
          <a:xfrm>
            <a:off x="2035419" y="4621177"/>
            <a:ext cx="9143999" cy="861774"/>
          </a:xfrm>
          <a:prstGeom prst="rect">
            <a:avLst/>
          </a:prstGeom>
          <a:noFill/>
        </p:spPr>
        <p:txBody>
          <a:bodyPr wrap="square">
            <a:spAutoFit/>
          </a:bodyPr>
          <a:lstStyle/>
          <a:p>
            <a:r>
              <a:rPr lang="en-US" sz="5000" dirty="0">
                <a:solidFill>
                  <a:schemeClr val="bg1"/>
                </a:solidFill>
                <a:latin typeface="+mj-lt"/>
              </a:rPr>
              <a:t>BIG DATA - PRINSHSU BATCH</a:t>
            </a:r>
            <a:endParaRPr lang="en-IN" sz="5000" dirty="0">
              <a:solidFill>
                <a:schemeClr val="bg1"/>
              </a:solidFill>
              <a:latin typeface="+mj-lt"/>
            </a:endParaRPr>
          </a:p>
        </p:txBody>
      </p:sp>
    </p:spTree>
    <p:extLst>
      <p:ext uri="{BB962C8B-B14F-4D97-AF65-F5344CB8AC3E}">
        <p14:creationId xmlns:p14="http://schemas.microsoft.com/office/powerpoint/2010/main" val="109355601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068AC58-1A3F-4745-9BEC-2F4A1A0ED5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F0C05A30-F58C-451E-89B3-049A062D3C7C}"/>
              </a:ext>
            </a:extLst>
          </p:cNvPr>
          <p:cNvSpPr/>
          <p:nvPr/>
        </p:nvSpPr>
        <p:spPr>
          <a:xfrm>
            <a:off x="642274" y="0"/>
            <a:ext cx="4031873" cy="784830"/>
          </a:xfrm>
          <a:prstGeom prst="rect">
            <a:avLst/>
          </a:prstGeom>
          <a:noFill/>
        </p:spPr>
        <p:txBody>
          <a:bodyPr wrap="none" lIns="91440" tIns="45720" rIns="91440" bIns="45720">
            <a:spAutoFit/>
          </a:bodyPr>
          <a:lstStyle/>
          <a:p>
            <a:pPr algn="ctr"/>
            <a:r>
              <a:rPr lang="en-US" sz="4500" b="0" u="sng" cap="none" spc="0" dirty="0">
                <a:ln w="0"/>
                <a:solidFill>
                  <a:schemeClr val="tx1"/>
                </a:solidFill>
                <a:effectLst>
                  <a:outerShdw blurRad="38100" dist="19050" dir="2700000" algn="tl" rotWithShape="0">
                    <a:schemeClr val="dk1">
                      <a:alpha val="40000"/>
                    </a:schemeClr>
                  </a:outerShdw>
                </a:effectLst>
              </a:rPr>
              <a:t>About the tools</a:t>
            </a:r>
          </a:p>
        </p:txBody>
      </p:sp>
      <p:sp>
        <p:nvSpPr>
          <p:cNvPr id="6" name="TextBox 5">
            <a:extLst>
              <a:ext uri="{FF2B5EF4-FFF2-40B4-BE49-F238E27FC236}">
                <a16:creationId xmlns:a16="http://schemas.microsoft.com/office/drawing/2014/main" id="{702CFAFD-B067-4BAB-A3B5-752D3CF3CC6E}"/>
              </a:ext>
            </a:extLst>
          </p:cNvPr>
          <p:cNvSpPr txBox="1"/>
          <p:nvPr/>
        </p:nvSpPr>
        <p:spPr>
          <a:xfrm>
            <a:off x="563144" y="951884"/>
            <a:ext cx="11271303" cy="4770537"/>
          </a:xfrm>
          <a:prstGeom prst="rect">
            <a:avLst/>
          </a:prstGeom>
          <a:noFill/>
        </p:spPr>
        <p:txBody>
          <a:bodyPr wrap="square" rtlCol="0">
            <a:spAutoFit/>
          </a:bodyPr>
          <a:lstStyle/>
          <a:p>
            <a:pPr marL="285750" indent="-285750" algn="just">
              <a:buFont typeface="Wingdings" panose="05000000000000000000" pitchFamily="2" charset="2"/>
              <a:buChar char="Ø"/>
            </a:pPr>
            <a:r>
              <a:rPr lang="en-US" sz="1600" dirty="0"/>
              <a:t>API - API is the acronym for Application Programming Interface, which is a software intermediary that allows two applications to talk to each other. </a:t>
            </a:r>
          </a:p>
          <a:p>
            <a:pPr algn="just"/>
            <a:endParaRPr lang="en-US" sz="1600" dirty="0"/>
          </a:p>
          <a:p>
            <a:pPr marL="285750" indent="-285750" algn="just">
              <a:buFont typeface="Wingdings" panose="05000000000000000000" pitchFamily="2" charset="2"/>
              <a:buChar char="Ø"/>
            </a:pPr>
            <a:r>
              <a:rPr lang="en-US" sz="1600" dirty="0"/>
              <a:t>Apache Spark - Apache Spark is an open-source, distributed processing system used for big data workloads. </a:t>
            </a:r>
          </a:p>
          <a:p>
            <a:pPr marL="285750" indent="-285750" algn="just">
              <a:buFont typeface="Wingdings" panose="05000000000000000000" pitchFamily="2" charset="2"/>
              <a:buChar char="Ø"/>
            </a:pPr>
            <a:endParaRPr lang="en-US" sz="1600" dirty="0"/>
          </a:p>
          <a:p>
            <a:pPr marL="285750" indent="-285750" algn="just">
              <a:buFont typeface="Wingdings" panose="05000000000000000000" pitchFamily="2" charset="2"/>
              <a:buChar char="Ø"/>
            </a:pPr>
            <a:r>
              <a:rPr lang="en-US" sz="1600" dirty="0"/>
              <a:t>Kafka - Kafka is primarily used to build real-time streaming data pipelines and applications that adapt to the data streams. </a:t>
            </a:r>
          </a:p>
          <a:p>
            <a:pPr marL="285750" indent="-285750" algn="just">
              <a:buFont typeface="Wingdings" panose="05000000000000000000" pitchFamily="2" charset="2"/>
              <a:buChar char="Ø"/>
            </a:pPr>
            <a:endParaRPr lang="en-US" sz="1600" dirty="0"/>
          </a:p>
          <a:p>
            <a:pPr marL="285750" indent="-285750" algn="just">
              <a:buFont typeface="Wingdings" panose="05000000000000000000" pitchFamily="2" charset="2"/>
              <a:buChar char="Ø"/>
            </a:pPr>
            <a:r>
              <a:rPr lang="en-US" sz="1600" dirty="0"/>
              <a:t>Python - Python is relatively easy to learn, Python has been adopted by many non programming background as well, as it rich in packages and libraries which helps to reduce the complexity of  Code.</a:t>
            </a:r>
          </a:p>
          <a:p>
            <a:pPr marL="285750" indent="-285750" algn="just">
              <a:buFont typeface="Wingdings" panose="05000000000000000000" pitchFamily="2" charset="2"/>
              <a:buChar char="Ø"/>
            </a:pPr>
            <a:endParaRPr lang="en-US" sz="1600" dirty="0"/>
          </a:p>
          <a:p>
            <a:pPr marL="285750" indent="-285750" algn="just">
              <a:buFont typeface="Wingdings" panose="05000000000000000000" pitchFamily="2" charset="2"/>
              <a:buChar char="Ø"/>
            </a:pPr>
            <a:r>
              <a:rPr lang="en-US" sz="1600" dirty="0"/>
              <a:t>PySpark - PySpark is an interface for Apache Spark in Python. It not only allows us to write Spark applications using Python APIs.</a:t>
            </a:r>
          </a:p>
          <a:p>
            <a:pPr marL="285750" indent="-285750" algn="just">
              <a:buFont typeface="Wingdings" panose="05000000000000000000" pitchFamily="2" charset="2"/>
              <a:buChar char="Ø"/>
            </a:pPr>
            <a:endParaRPr lang="en-US" sz="1600" dirty="0"/>
          </a:p>
          <a:p>
            <a:pPr marL="285750" indent="-285750" algn="just">
              <a:buFont typeface="Wingdings" panose="05000000000000000000" pitchFamily="2" charset="2"/>
              <a:buChar char="Ø"/>
            </a:pPr>
            <a:r>
              <a:rPr lang="en-US" sz="1600" dirty="0"/>
              <a:t>Visualization – </a:t>
            </a:r>
          </a:p>
          <a:p>
            <a:pPr algn="just"/>
            <a:endParaRPr lang="en-US" sz="1600" dirty="0"/>
          </a:p>
          <a:p>
            <a:pPr marL="285750" indent="-285750" algn="just">
              <a:buFont typeface="Wingdings" panose="05000000000000000000" pitchFamily="2" charset="2"/>
              <a:buChar char="§"/>
            </a:pPr>
            <a:r>
              <a:rPr lang="en-US" sz="1600" dirty="0"/>
              <a:t>Matplotlib is a plotting library for the Python programming language and its numerical mathematics extension NumPy. </a:t>
            </a:r>
          </a:p>
          <a:p>
            <a:pPr marL="285750" indent="-285750" algn="just">
              <a:buFont typeface="Wingdings" panose="05000000000000000000" pitchFamily="2" charset="2"/>
              <a:buChar char="§"/>
            </a:pPr>
            <a:r>
              <a:rPr lang="en-US" sz="1600" dirty="0"/>
              <a:t>Seaborn is a data visualization library built on top of matplotlib and closely integrated with pandas data structures in Python. </a:t>
            </a:r>
          </a:p>
        </p:txBody>
      </p:sp>
      <p:pic>
        <p:nvPicPr>
          <p:cNvPr id="9" name="Picture 8">
            <a:extLst>
              <a:ext uri="{FF2B5EF4-FFF2-40B4-BE49-F238E27FC236}">
                <a16:creationId xmlns:a16="http://schemas.microsoft.com/office/drawing/2014/main" id="{33F743FA-E4CB-4B55-8360-385C03A3B796}"/>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005646" y="5979485"/>
            <a:ext cx="2183814" cy="878514"/>
          </a:xfrm>
          <a:prstGeom prst="rect">
            <a:avLst/>
          </a:prstGeom>
        </p:spPr>
      </p:pic>
    </p:spTree>
    <p:extLst>
      <p:ext uri="{BB962C8B-B14F-4D97-AF65-F5344CB8AC3E}">
        <p14:creationId xmlns:p14="http://schemas.microsoft.com/office/powerpoint/2010/main" val="868781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6FBDAD47-D558-4B80-ADB6-7994D8D1C3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130ED4D4-F199-4A99-A753-136CBAFD40EC}"/>
              </a:ext>
            </a:extLst>
          </p:cNvPr>
          <p:cNvSpPr/>
          <p:nvPr/>
        </p:nvSpPr>
        <p:spPr>
          <a:xfrm>
            <a:off x="1387392" y="5068241"/>
            <a:ext cx="9170377" cy="168808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pic>
        <p:nvPicPr>
          <p:cNvPr id="2" name="Picture 1">
            <a:extLst>
              <a:ext uri="{FF2B5EF4-FFF2-40B4-BE49-F238E27FC236}">
                <a16:creationId xmlns:a16="http://schemas.microsoft.com/office/drawing/2014/main" id="{AB1B4C6D-8FBE-4C21-B924-17739F5B67D1}"/>
              </a:ext>
            </a:extLst>
          </p:cNvPr>
          <p:cNvPicPr>
            <a:picLocks noChangeAspect="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1528068" y="150335"/>
            <a:ext cx="1153978" cy="901716"/>
          </a:xfrm>
          <a:prstGeom prst="rect">
            <a:avLst/>
          </a:prstGeom>
        </p:spPr>
      </p:pic>
      <p:pic>
        <p:nvPicPr>
          <p:cNvPr id="4" name="Picture 3">
            <a:extLst>
              <a:ext uri="{FF2B5EF4-FFF2-40B4-BE49-F238E27FC236}">
                <a16:creationId xmlns:a16="http://schemas.microsoft.com/office/drawing/2014/main" id="{D151E195-9788-4329-A12A-5D014F00EA58}"/>
              </a:ext>
            </a:extLst>
          </p:cNvPr>
          <p:cNvPicPr>
            <a:picLocks noChangeAspect="1"/>
          </p:cNvPicPr>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587402" y="1892803"/>
            <a:ext cx="1035305" cy="901717"/>
          </a:xfrm>
          <a:prstGeom prst="rect">
            <a:avLst/>
          </a:prstGeom>
        </p:spPr>
      </p:pic>
      <p:pic>
        <p:nvPicPr>
          <p:cNvPr id="6" name="Picture 5">
            <a:extLst>
              <a:ext uri="{FF2B5EF4-FFF2-40B4-BE49-F238E27FC236}">
                <a16:creationId xmlns:a16="http://schemas.microsoft.com/office/drawing/2014/main" id="{214EDCA6-5516-4A04-8487-744027D72A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5489750" y="5152379"/>
            <a:ext cx="842568" cy="1411783"/>
          </a:xfrm>
          <a:prstGeom prst="rect">
            <a:avLst/>
          </a:prstGeom>
        </p:spPr>
      </p:pic>
      <p:pic>
        <p:nvPicPr>
          <p:cNvPr id="8" name="Picture 7">
            <a:extLst>
              <a:ext uri="{FF2B5EF4-FFF2-40B4-BE49-F238E27FC236}">
                <a16:creationId xmlns:a16="http://schemas.microsoft.com/office/drawing/2014/main" id="{3B929939-FA3C-4F7F-A198-5CBDA81D0155}"/>
              </a:ext>
            </a:extLst>
          </p:cNvPr>
          <p:cNvPicPr>
            <a:picLocks noChangeAspect="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79561" y="3646378"/>
            <a:ext cx="850986" cy="866594"/>
          </a:xfrm>
          <a:prstGeom prst="rect">
            <a:avLst/>
          </a:prstGeom>
        </p:spPr>
      </p:pic>
      <p:pic>
        <p:nvPicPr>
          <p:cNvPr id="9" name="Picture 8">
            <a:extLst>
              <a:ext uri="{FF2B5EF4-FFF2-40B4-BE49-F238E27FC236}">
                <a16:creationId xmlns:a16="http://schemas.microsoft.com/office/drawing/2014/main" id="{22551B43-B67C-4EFF-935E-DEE105C31055}"/>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685000" y="5230224"/>
            <a:ext cx="1994091" cy="1364119"/>
          </a:xfrm>
          <a:prstGeom prst="rect">
            <a:avLst/>
          </a:prstGeom>
        </p:spPr>
      </p:pic>
      <p:pic>
        <p:nvPicPr>
          <p:cNvPr id="10" name="Picture 9">
            <a:extLst>
              <a:ext uri="{FF2B5EF4-FFF2-40B4-BE49-F238E27FC236}">
                <a16:creationId xmlns:a16="http://schemas.microsoft.com/office/drawing/2014/main" id="{AD95D547-2FEB-47AC-B676-2A4826491929}"/>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878640" y="5323405"/>
            <a:ext cx="2179027" cy="1110457"/>
          </a:xfrm>
          <a:prstGeom prst="rect">
            <a:avLst/>
          </a:prstGeom>
        </p:spPr>
      </p:pic>
      <p:pic>
        <p:nvPicPr>
          <p:cNvPr id="11" name="Picture 10">
            <a:extLst>
              <a:ext uri="{FF2B5EF4-FFF2-40B4-BE49-F238E27FC236}">
                <a16:creationId xmlns:a16="http://schemas.microsoft.com/office/drawing/2014/main" id="{C6A9A0C4-AFA2-4485-8928-7E82C79180F8}"/>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8733587" y="191821"/>
            <a:ext cx="1088056" cy="1121975"/>
          </a:xfrm>
          <a:prstGeom prst="rect">
            <a:avLst/>
          </a:prstGeom>
        </p:spPr>
      </p:pic>
      <p:pic>
        <p:nvPicPr>
          <p:cNvPr id="12" name="Picture 11">
            <a:extLst>
              <a:ext uri="{FF2B5EF4-FFF2-40B4-BE49-F238E27FC236}">
                <a16:creationId xmlns:a16="http://schemas.microsoft.com/office/drawing/2014/main" id="{DC9C60A5-6A0F-48E5-B326-B2372A0725B5}"/>
              </a:ext>
            </a:extLst>
          </p:cNvPr>
          <p:cNvPicPr>
            <a:picLocks noChangeAspect="1"/>
          </p:cNvPicPr>
          <p:nvPr/>
        </p:nvPicPr>
        <p:blipFill rotWithShape="1">
          <a:blip r:embed="rId10">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4870270" y="3289497"/>
            <a:ext cx="1611189" cy="967244"/>
          </a:xfrm>
          <a:prstGeom prst="rect">
            <a:avLst/>
          </a:prstGeom>
        </p:spPr>
      </p:pic>
      <p:pic>
        <p:nvPicPr>
          <p:cNvPr id="24" name="Picture 23">
            <a:extLst>
              <a:ext uri="{FF2B5EF4-FFF2-40B4-BE49-F238E27FC236}">
                <a16:creationId xmlns:a16="http://schemas.microsoft.com/office/drawing/2014/main" id="{2A9CFE00-F90A-4E13-AFB4-838A5D9B5FB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09543" y="1957841"/>
            <a:ext cx="936144" cy="936144"/>
          </a:xfrm>
          <a:prstGeom prst="rect">
            <a:avLst/>
          </a:prstGeom>
        </p:spPr>
      </p:pic>
      <p:pic>
        <p:nvPicPr>
          <p:cNvPr id="25" name="Picture 24">
            <a:extLst>
              <a:ext uri="{FF2B5EF4-FFF2-40B4-BE49-F238E27FC236}">
                <a16:creationId xmlns:a16="http://schemas.microsoft.com/office/drawing/2014/main" id="{8CDA0667-D221-45CA-AA98-1C153BE6B4ED}"/>
              </a:ext>
            </a:extLst>
          </p:cNvPr>
          <p:cNvPicPr>
            <a:picLocks noChangeAspect="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031162" y="3706490"/>
            <a:ext cx="610618" cy="621817"/>
          </a:xfrm>
          <a:prstGeom prst="rect">
            <a:avLst/>
          </a:prstGeom>
        </p:spPr>
      </p:pic>
      <p:cxnSp>
        <p:nvCxnSpPr>
          <p:cNvPr id="29" name="Straight Arrow Connector 28">
            <a:extLst>
              <a:ext uri="{FF2B5EF4-FFF2-40B4-BE49-F238E27FC236}">
                <a16:creationId xmlns:a16="http://schemas.microsoft.com/office/drawing/2014/main" id="{6B038B03-B090-4FBA-B61E-46281D2F04A4}"/>
              </a:ext>
            </a:extLst>
          </p:cNvPr>
          <p:cNvCxnSpPr>
            <a:cxnSpLocks/>
          </p:cNvCxnSpPr>
          <p:nvPr/>
        </p:nvCxnSpPr>
        <p:spPr>
          <a:xfrm flipV="1">
            <a:off x="9309134" y="4455350"/>
            <a:ext cx="0" cy="42834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34" name="Straight Arrow Connector 33">
            <a:extLst>
              <a:ext uri="{FF2B5EF4-FFF2-40B4-BE49-F238E27FC236}">
                <a16:creationId xmlns:a16="http://schemas.microsoft.com/office/drawing/2014/main" id="{9072E796-8860-41A1-B85F-4DA1925913C1}"/>
              </a:ext>
            </a:extLst>
          </p:cNvPr>
          <p:cNvCxnSpPr>
            <a:cxnSpLocks/>
          </p:cNvCxnSpPr>
          <p:nvPr/>
        </p:nvCxnSpPr>
        <p:spPr>
          <a:xfrm flipV="1">
            <a:off x="9277615" y="1446534"/>
            <a:ext cx="0" cy="397811"/>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38" name="TextBox 37">
            <a:extLst>
              <a:ext uri="{FF2B5EF4-FFF2-40B4-BE49-F238E27FC236}">
                <a16:creationId xmlns:a16="http://schemas.microsoft.com/office/drawing/2014/main" id="{B78764E7-91DE-4A77-8C3D-35729C7A2878}"/>
              </a:ext>
            </a:extLst>
          </p:cNvPr>
          <p:cNvSpPr txBox="1"/>
          <p:nvPr/>
        </p:nvSpPr>
        <p:spPr>
          <a:xfrm>
            <a:off x="9982180" y="504806"/>
            <a:ext cx="1212217" cy="369332"/>
          </a:xfrm>
          <a:prstGeom prst="rect">
            <a:avLst/>
          </a:prstGeom>
          <a:noFill/>
        </p:spPr>
        <p:txBody>
          <a:bodyPr wrap="square" rtlCol="0">
            <a:spAutoFit/>
          </a:bodyPr>
          <a:lstStyle/>
          <a:p>
            <a:r>
              <a:rPr lang="en-US" dirty="0">
                <a:solidFill>
                  <a:schemeClr val="bg1"/>
                </a:solidFill>
              </a:rPr>
              <a:t>Importing</a:t>
            </a:r>
            <a:endParaRPr lang="en-IN" dirty="0">
              <a:solidFill>
                <a:schemeClr val="bg1"/>
              </a:solidFill>
            </a:endParaRPr>
          </a:p>
        </p:txBody>
      </p:sp>
      <p:sp>
        <p:nvSpPr>
          <p:cNvPr id="39" name="TextBox 38">
            <a:extLst>
              <a:ext uri="{FF2B5EF4-FFF2-40B4-BE49-F238E27FC236}">
                <a16:creationId xmlns:a16="http://schemas.microsoft.com/office/drawing/2014/main" id="{E861EB6F-5850-41E8-B4F2-359239B31F42}"/>
              </a:ext>
            </a:extLst>
          </p:cNvPr>
          <p:cNvSpPr txBox="1"/>
          <p:nvPr/>
        </p:nvSpPr>
        <p:spPr>
          <a:xfrm>
            <a:off x="10029341" y="2381761"/>
            <a:ext cx="1689247" cy="369332"/>
          </a:xfrm>
          <a:prstGeom prst="rect">
            <a:avLst/>
          </a:prstGeom>
          <a:noFill/>
        </p:spPr>
        <p:txBody>
          <a:bodyPr wrap="square" rtlCol="0">
            <a:spAutoFit/>
          </a:bodyPr>
          <a:lstStyle/>
          <a:p>
            <a:r>
              <a:rPr lang="en-US" dirty="0">
                <a:solidFill>
                  <a:schemeClr val="bg1"/>
                </a:solidFill>
              </a:rPr>
              <a:t>Visualization</a:t>
            </a:r>
            <a:endParaRPr lang="en-IN" dirty="0">
              <a:solidFill>
                <a:schemeClr val="bg1"/>
              </a:solidFill>
            </a:endParaRPr>
          </a:p>
        </p:txBody>
      </p:sp>
      <p:sp>
        <p:nvSpPr>
          <p:cNvPr id="40" name="TextBox 39">
            <a:extLst>
              <a:ext uri="{FF2B5EF4-FFF2-40B4-BE49-F238E27FC236}">
                <a16:creationId xmlns:a16="http://schemas.microsoft.com/office/drawing/2014/main" id="{53F51EB9-0107-47C9-9733-8B32AF712E77}"/>
              </a:ext>
            </a:extLst>
          </p:cNvPr>
          <p:cNvSpPr txBox="1"/>
          <p:nvPr/>
        </p:nvSpPr>
        <p:spPr>
          <a:xfrm>
            <a:off x="473412" y="416527"/>
            <a:ext cx="861675" cy="369332"/>
          </a:xfrm>
          <a:prstGeom prst="rect">
            <a:avLst/>
          </a:prstGeom>
          <a:noFill/>
        </p:spPr>
        <p:txBody>
          <a:bodyPr wrap="square" rtlCol="0">
            <a:spAutoFit/>
          </a:bodyPr>
          <a:lstStyle/>
          <a:p>
            <a:r>
              <a:rPr lang="en-US" dirty="0">
                <a:solidFill>
                  <a:schemeClr val="bg1"/>
                </a:solidFill>
              </a:rPr>
              <a:t>Install</a:t>
            </a:r>
            <a:endParaRPr lang="en-IN" dirty="0">
              <a:solidFill>
                <a:schemeClr val="bg1"/>
              </a:solidFill>
            </a:endParaRPr>
          </a:p>
        </p:txBody>
      </p:sp>
      <p:sp>
        <p:nvSpPr>
          <p:cNvPr id="42" name="TextBox 41">
            <a:extLst>
              <a:ext uri="{FF2B5EF4-FFF2-40B4-BE49-F238E27FC236}">
                <a16:creationId xmlns:a16="http://schemas.microsoft.com/office/drawing/2014/main" id="{491F4E58-771E-45CD-BF85-247F909294D8}"/>
              </a:ext>
            </a:extLst>
          </p:cNvPr>
          <p:cNvSpPr txBox="1"/>
          <p:nvPr/>
        </p:nvSpPr>
        <p:spPr>
          <a:xfrm>
            <a:off x="473412" y="2221043"/>
            <a:ext cx="819877" cy="369332"/>
          </a:xfrm>
          <a:prstGeom prst="rect">
            <a:avLst/>
          </a:prstGeom>
          <a:noFill/>
        </p:spPr>
        <p:txBody>
          <a:bodyPr wrap="square">
            <a:spAutoFit/>
          </a:bodyPr>
          <a:lstStyle/>
          <a:p>
            <a:r>
              <a:rPr lang="en-US" dirty="0">
                <a:solidFill>
                  <a:schemeClr val="bg1"/>
                </a:solidFill>
              </a:rPr>
              <a:t>Install</a:t>
            </a:r>
            <a:endParaRPr lang="en-IN" dirty="0">
              <a:solidFill>
                <a:schemeClr val="bg1"/>
              </a:solidFill>
            </a:endParaRPr>
          </a:p>
        </p:txBody>
      </p:sp>
      <p:sp>
        <p:nvSpPr>
          <p:cNvPr id="44" name="TextBox 43">
            <a:extLst>
              <a:ext uri="{FF2B5EF4-FFF2-40B4-BE49-F238E27FC236}">
                <a16:creationId xmlns:a16="http://schemas.microsoft.com/office/drawing/2014/main" id="{603E60D7-DF05-4628-A3DB-4E23E23D137B}"/>
              </a:ext>
            </a:extLst>
          </p:cNvPr>
          <p:cNvSpPr txBox="1"/>
          <p:nvPr/>
        </p:nvSpPr>
        <p:spPr>
          <a:xfrm>
            <a:off x="473412" y="3974123"/>
            <a:ext cx="793504" cy="369332"/>
          </a:xfrm>
          <a:prstGeom prst="rect">
            <a:avLst/>
          </a:prstGeom>
          <a:noFill/>
        </p:spPr>
        <p:txBody>
          <a:bodyPr wrap="square">
            <a:spAutoFit/>
          </a:bodyPr>
          <a:lstStyle/>
          <a:p>
            <a:r>
              <a:rPr lang="en-US" dirty="0">
                <a:solidFill>
                  <a:schemeClr val="bg1"/>
                </a:solidFill>
              </a:rPr>
              <a:t>Install</a:t>
            </a:r>
            <a:endParaRPr lang="en-IN" dirty="0">
              <a:solidFill>
                <a:schemeClr val="bg1"/>
              </a:solidFill>
            </a:endParaRPr>
          </a:p>
        </p:txBody>
      </p:sp>
      <p:sp>
        <p:nvSpPr>
          <p:cNvPr id="46" name="TextBox 45">
            <a:extLst>
              <a:ext uri="{FF2B5EF4-FFF2-40B4-BE49-F238E27FC236}">
                <a16:creationId xmlns:a16="http://schemas.microsoft.com/office/drawing/2014/main" id="{2E6E4B53-CC77-40AD-AFFD-8AAC936D6E40}"/>
              </a:ext>
            </a:extLst>
          </p:cNvPr>
          <p:cNvSpPr txBox="1"/>
          <p:nvPr/>
        </p:nvSpPr>
        <p:spPr>
          <a:xfrm>
            <a:off x="5076674" y="4324229"/>
            <a:ext cx="1458854" cy="369332"/>
          </a:xfrm>
          <a:prstGeom prst="rect">
            <a:avLst/>
          </a:prstGeom>
          <a:noFill/>
        </p:spPr>
        <p:txBody>
          <a:bodyPr wrap="square">
            <a:spAutoFit/>
          </a:bodyPr>
          <a:lstStyle/>
          <a:p>
            <a:r>
              <a:rPr lang="en-US" dirty="0">
                <a:solidFill>
                  <a:schemeClr val="bg1"/>
                </a:solidFill>
              </a:rPr>
              <a:t>Integration</a:t>
            </a:r>
            <a:endParaRPr lang="en-IN" dirty="0">
              <a:solidFill>
                <a:schemeClr val="bg1"/>
              </a:solidFill>
            </a:endParaRPr>
          </a:p>
        </p:txBody>
      </p:sp>
      <p:sp>
        <p:nvSpPr>
          <p:cNvPr id="48" name="TextBox 47">
            <a:extLst>
              <a:ext uri="{FF2B5EF4-FFF2-40B4-BE49-F238E27FC236}">
                <a16:creationId xmlns:a16="http://schemas.microsoft.com/office/drawing/2014/main" id="{9349C037-6A67-42BA-861D-46930616DC83}"/>
              </a:ext>
            </a:extLst>
          </p:cNvPr>
          <p:cNvSpPr txBox="1"/>
          <p:nvPr/>
        </p:nvSpPr>
        <p:spPr>
          <a:xfrm>
            <a:off x="10931259" y="6035434"/>
            <a:ext cx="1397974" cy="369332"/>
          </a:xfrm>
          <a:prstGeom prst="rect">
            <a:avLst/>
          </a:prstGeom>
          <a:noFill/>
        </p:spPr>
        <p:txBody>
          <a:bodyPr wrap="square">
            <a:spAutoFit/>
          </a:bodyPr>
          <a:lstStyle/>
          <a:p>
            <a:r>
              <a:rPr lang="en-US" dirty="0">
                <a:solidFill>
                  <a:schemeClr val="bg1"/>
                </a:solidFill>
              </a:rPr>
              <a:t>Installation</a:t>
            </a:r>
            <a:endParaRPr lang="en-IN" dirty="0">
              <a:solidFill>
                <a:schemeClr val="bg1"/>
              </a:solidFill>
            </a:endParaRPr>
          </a:p>
        </p:txBody>
      </p:sp>
      <p:cxnSp>
        <p:nvCxnSpPr>
          <p:cNvPr id="49" name="Straight Arrow Connector 48">
            <a:extLst>
              <a:ext uri="{FF2B5EF4-FFF2-40B4-BE49-F238E27FC236}">
                <a16:creationId xmlns:a16="http://schemas.microsoft.com/office/drawing/2014/main" id="{EB3E1999-5A27-4D45-AD1F-6C392AAA6122}"/>
              </a:ext>
            </a:extLst>
          </p:cNvPr>
          <p:cNvCxnSpPr>
            <a:cxnSpLocks/>
          </p:cNvCxnSpPr>
          <p:nvPr/>
        </p:nvCxnSpPr>
        <p:spPr>
          <a:xfrm flipH="1">
            <a:off x="10557769" y="6224038"/>
            <a:ext cx="373490"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53" name="TextBox 52">
            <a:extLst>
              <a:ext uri="{FF2B5EF4-FFF2-40B4-BE49-F238E27FC236}">
                <a16:creationId xmlns:a16="http://schemas.microsoft.com/office/drawing/2014/main" id="{90C334BF-2375-43ED-A0ED-1344281BF647}"/>
              </a:ext>
            </a:extLst>
          </p:cNvPr>
          <p:cNvSpPr txBox="1"/>
          <p:nvPr/>
        </p:nvSpPr>
        <p:spPr>
          <a:xfrm>
            <a:off x="9451247" y="4555777"/>
            <a:ext cx="1277081" cy="369332"/>
          </a:xfrm>
          <a:prstGeom prst="rect">
            <a:avLst/>
          </a:prstGeom>
          <a:noFill/>
        </p:spPr>
        <p:txBody>
          <a:bodyPr wrap="square">
            <a:spAutoFit/>
          </a:bodyPr>
          <a:lstStyle/>
          <a:p>
            <a:r>
              <a:rPr lang="en-US" dirty="0">
                <a:solidFill>
                  <a:schemeClr val="bg1"/>
                </a:solidFill>
              </a:rPr>
              <a:t>Integration</a:t>
            </a:r>
            <a:endParaRPr lang="en-IN" dirty="0">
              <a:solidFill>
                <a:schemeClr val="bg1"/>
              </a:solidFill>
            </a:endParaRPr>
          </a:p>
        </p:txBody>
      </p:sp>
      <p:sp>
        <p:nvSpPr>
          <p:cNvPr id="63" name="Rectangle 62">
            <a:extLst>
              <a:ext uri="{FF2B5EF4-FFF2-40B4-BE49-F238E27FC236}">
                <a16:creationId xmlns:a16="http://schemas.microsoft.com/office/drawing/2014/main" id="{081257E7-4691-473F-A14A-FF64531AC2AF}"/>
              </a:ext>
            </a:extLst>
          </p:cNvPr>
          <p:cNvSpPr/>
          <p:nvPr/>
        </p:nvSpPr>
        <p:spPr>
          <a:xfrm>
            <a:off x="3914334" y="93272"/>
            <a:ext cx="3993401" cy="923330"/>
          </a:xfrm>
          <a:prstGeom prst="rect">
            <a:avLst/>
          </a:prstGeom>
          <a:noFill/>
        </p:spPr>
        <p:txBody>
          <a:bodyPr wrap="none" lIns="91440" tIns="45720" rIns="91440" bIns="45720">
            <a:spAutoFit/>
          </a:bodyPr>
          <a:lstStyle/>
          <a:p>
            <a:pPr algn="ctr"/>
            <a:r>
              <a:rPr lang="en-US" sz="5400" u="sng" dirty="0">
                <a:ln w="0"/>
                <a:solidFill>
                  <a:schemeClr val="bg1"/>
                </a:solidFill>
                <a:effectLst>
                  <a:outerShdw blurRad="38100" dist="19050" dir="2700000" algn="tl" rotWithShape="0">
                    <a:schemeClr val="dk1">
                      <a:alpha val="40000"/>
                    </a:schemeClr>
                  </a:outerShdw>
                </a:effectLst>
              </a:rPr>
              <a:t>LAB SETUP</a:t>
            </a:r>
            <a:endParaRPr lang="en-US" sz="5400" b="0" u="sng" cap="none" spc="0" dirty="0">
              <a:ln w="0"/>
              <a:solidFill>
                <a:schemeClr val="bg1"/>
              </a:solidFill>
              <a:effectLst>
                <a:outerShdw blurRad="38100" dist="19050" dir="2700000" algn="tl" rotWithShape="0">
                  <a:schemeClr val="dk1">
                    <a:alpha val="40000"/>
                  </a:schemeClr>
                </a:outerShdw>
              </a:effectLst>
            </a:endParaRPr>
          </a:p>
        </p:txBody>
      </p:sp>
      <p:cxnSp>
        <p:nvCxnSpPr>
          <p:cNvPr id="43" name="Straight Arrow Connector 42">
            <a:extLst>
              <a:ext uri="{FF2B5EF4-FFF2-40B4-BE49-F238E27FC236}">
                <a16:creationId xmlns:a16="http://schemas.microsoft.com/office/drawing/2014/main" id="{6241288A-A4FD-4A68-ACDC-D0E22BFC28FC}"/>
              </a:ext>
            </a:extLst>
          </p:cNvPr>
          <p:cNvCxnSpPr>
            <a:cxnSpLocks/>
          </p:cNvCxnSpPr>
          <p:nvPr/>
        </p:nvCxnSpPr>
        <p:spPr>
          <a:xfrm flipV="1">
            <a:off x="9277615" y="2893618"/>
            <a:ext cx="0" cy="66479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45" name="Straight Arrow Connector 44">
            <a:extLst>
              <a:ext uri="{FF2B5EF4-FFF2-40B4-BE49-F238E27FC236}">
                <a16:creationId xmlns:a16="http://schemas.microsoft.com/office/drawing/2014/main" id="{688E1F85-E3BA-4DDF-B11C-C7E90BAB738D}"/>
              </a:ext>
            </a:extLst>
          </p:cNvPr>
          <p:cNvCxnSpPr/>
          <p:nvPr/>
        </p:nvCxnSpPr>
        <p:spPr>
          <a:xfrm>
            <a:off x="2090500" y="1164955"/>
            <a:ext cx="0" cy="563159"/>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47" name="Straight Arrow Connector 46">
            <a:extLst>
              <a:ext uri="{FF2B5EF4-FFF2-40B4-BE49-F238E27FC236}">
                <a16:creationId xmlns:a16="http://schemas.microsoft.com/office/drawing/2014/main" id="{7CA8B2FC-09CE-4FAB-B289-5E2BAF8348FE}"/>
              </a:ext>
            </a:extLst>
          </p:cNvPr>
          <p:cNvCxnSpPr/>
          <p:nvPr/>
        </p:nvCxnSpPr>
        <p:spPr>
          <a:xfrm>
            <a:off x="2120473" y="2893618"/>
            <a:ext cx="0" cy="563159"/>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50" name="Straight Arrow Connector 49">
            <a:extLst>
              <a:ext uri="{FF2B5EF4-FFF2-40B4-BE49-F238E27FC236}">
                <a16:creationId xmlns:a16="http://schemas.microsoft.com/office/drawing/2014/main" id="{233E4113-2A75-4271-A5E7-936793DA36ED}"/>
              </a:ext>
            </a:extLst>
          </p:cNvPr>
          <p:cNvCxnSpPr>
            <a:cxnSpLocks/>
          </p:cNvCxnSpPr>
          <p:nvPr/>
        </p:nvCxnSpPr>
        <p:spPr>
          <a:xfrm>
            <a:off x="2120473" y="4512972"/>
            <a:ext cx="14556" cy="42834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51" name="Straight Arrow Connector 50">
            <a:extLst>
              <a:ext uri="{FF2B5EF4-FFF2-40B4-BE49-F238E27FC236}">
                <a16:creationId xmlns:a16="http://schemas.microsoft.com/office/drawing/2014/main" id="{31244A8B-2A6E-4533-9891-B6E26ED00D53}"/>
              </a:ext>
            </a:extLst>
          </p:cNvPr>
          <p:cNvCxnSpPr>
            <a:cxnSpLocks/>
          </p:cNvCxnSpPr>
          <p:nvPr/>
        </p:nvCxnSpPr>
        <p:spPr>
          <a:xfrm flipV="1">
            <a:off x="3320842" y="3974123"/>
            <a:ext cx="1458855" cy="1094118"/>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52" name="Straight Arrow Connector 51">
            <a:extLst>
              <a:ext uri="{FF2B5EF4-FFF2-40B4-BE49-F238E27FC236}">
                <a16:creationId xmlns:a16="http://schemas.microsoft.com/office/drawing/2014/main" id="{1F4C31E0-74BC-4C86-B77E-4330183E2862}"/>
              </a:ext>
            </a:extLst>
          </p:cNvPr>
          <p:cNvCxnSpPr>
            <a:cxnSpLocks/>
          </p:cNvCxnSpPr>
          <p:nvPr/>
        </p:nvCxnSpPr>
        <p:spPr>
          <a:xfrm flipH="1" flipV="1">
            <a:off x="7507567" y="2993601"/>
            <a:ext cx="1301976" cy="992072"/>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pic>
        <p:nvPicPr>
          <p:cNvPr id="5" name="Picture 4">
            <a:extLst>
              <a:ext uri="{FF2B5EF4-FFF2-40B4-BE49-F238E27FC236}">
                <a16:creationId xmlns:a16="http://schemas.microsoft.com/office/drawing/2014/main" id="{C3C320F1-A206-4F00-B97D-E2175FA825BA}"/>
              </a:ext>
            </a:extLst>
          </p:cNvPr>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5795330" y="2022673"/>
            <a:ext cx="1666875" cy="1152525"/>
          </a:xfrm>
          <a:prstGeom prst="rect">
            <a:avLst/>
          </a:prstGeom>
        </p:spPr>
      </p:pic>
      <p:pic>
        <p:nvPicPr>
          <p:cNvPr id="35" name="Picture 34">
            <a:extLst>
              <a:ext uri="{FF2B5EF4-FFF2-40B4-BE49-F238E27FC236}">
                <a16:creationId xmlns:a16="http://schemas.microsoft.com/office/drawing/2014/main" id="{B7EBB43D-68C6-4ED4-9D83-0DF1A4D16520}"/>
              </a:ext>
            </a:extLst>
          </p:cNvPr>
          <p:cNvPicPr>
            <a:picLocks noChangeAspect="1"/>
          </p:cNvPicPr>
          <p:nvPr/>
        </p:nvPicPr>
        <p:blipFill>
          <a:blip r:embed="rId1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005646" y="5979485"/>
            <a:ext cx="2183814" cy="878514"/>
          </a:xfrm>
          <a:prstGeom prst="rect">
            <a:avLst/>
          </a:prstGeom>
        </p:spPr>
      </p:pic>
    </p:spTree>
    <p:extLst>
      <p:ext uri="{BB962C8B-B14F-4D97-AF65-F5344CB8AC3E}">
        <p14:creationId xmlns:p14="http://schemas.microsoft.com/office/powerpoint/2010/main" val="10779000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airplan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nodeType="afterEffect">
                                  <p:stCondLst>
                                    <p:cond delay="0"/>
                                  </p:stCondLst>
                                  <p:iterate type="lt">
                                    <p:tmPct val="10000"/>
                                  </p:iterate>
                                  <p:childTnLst>
                                    <p:set>
                                      <p:cBhvr>
                                        <p:cTn id="6" dur="1" fill="hold">
                                          <p:stCondLst>
                                            <p:cond delay="0"/>
                                          </p:stCondLst>
                                        </p:cTn>
                                        <p:tgtEl>
                                          <p:spTgt spid="40">
                                            <p:txEl>
                                              <p:pRg st="0" end="0"/>
                                            </p:txEl>
                                          </p:spTgt>
                                        </p:tgtEl>
                                        <p:attrNameLst>
                                          <p:attrName>style.visibility</p:attrName>
                                        </p:attrNameLst>
                                      </p:cBhvr>
                                      <p:to>
                                        <p:strVal val="visible"/>
                                      </p:to>
                                    </p:set>
                                    <p:anim calcmode="lin" valueType="num">
                                      <p:cBhvr>
                                        <p:cTn id="7" dur="500" fill="hold"/>
                                        <p:tgtEl>
                                          <p:spTgt spid="40">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40">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xEl>
                                              <p:pRg st="0" end="0"/>
                                            </p:txEl>
                                          </p:spTgt>
                                        </p:tgtEl>
                                      </p:cBhvr>
                                    </p:animEffect>
                                  </p:childTnLst>
                                </p:cTn>
                              </p:par>
                            </p:childTnLst>
                          </p:cTn>
                        </p:par>
                        <p:par>
                          <p:cTn id="12" fill="hold">
                            <p:stCondLst>
                              <p:cond delay="800"/>
                            </p:stCondLst>
                            <p:childTnLst>
                              <p:par>
                                <p:cTn id="13" presetID="6" presetClass="entr" presetSubtype="32"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circle(out)">
                                      <p:cBhvr>
                                        <p:cTn id="15" dur="2000"/>
                                        <p:tgtEl>
                                          <p:spTgt spid="2"/>
                                        </p:tgtEl>
                                      </p:cBhvr>
                                    </p:animEffect>
                                  </p:childTnLst>
                                </p:cTn>
                              </p:par>
                            </p:childTnLst>
                          </p:cTn>
                        </p:par>
                        <p:par>
                          <p:cTn id="16" fill="hold">
                            <p:stCondLst>
                              <p:cond delay="2800"/>
                            </p:stCondLst>
                            <p:childTnLst>
                              <p:par>
                                <p:cTn id="17" presetID="22" presetClass="entr" presetSubtype="1" fill="hold"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wipe(up)">
                                      <p:cBhvr>
                                        <p:cTn id="19" dur="500"/>
                                        <p:tgtEl>
                                          <p:spTgt spid="45"/>
                                        </p:tgtEl>
                                      </p:cBhvr>
                                    </p:animEffect>
                                  </p:childTnLst>
                                </p:cTn>
                              </p:par>
                            </p:childTnLst>
                          </p:cTn>
                        </p:par>
                        <p:par>
                          <p:cTn id="20" fill="hold">
                            <p:stCondLst>
                              <p:cond delay="3300"/>
                            </p:stCondLst>
                            <p:childTnLst>
                              <p:par>
                                <p:cTn id="21" presetID="41" presetClass="entr" presetSubtype="0" fill="hold" nodeType="afterEffect">
                                  <p:stCondLst>
                                    <p:cond delay="0"/>
                                  </p:stCondLst>
                                  <p:iterate type="lt">
                                    <p:tmPct val="10000"/>
                                  </p:iterate>
                                  <p:childTnLst>
                                    <p:set>
                                      <p:cBhvr>
                                        <p:cTn id="22" dur="1" fill="hold">
                                          <p:stCondLst>
                                            <p:cond delay="0"/>
                                          </p:stCondLst>
                                        </p:cTn>
                                        <p:tgtEl>
                                          <p:spTgt spid="42">
                                            <p:txEl>
                                              <p:pRg st="0" end="0"/>
                                            </p:txEl>
                                          </p:spTgt>
                                        </p:tgtEl>
                                        <p:attrNameLst>
                                          <p:attrName>style.visibility</p:attrName>
                                        </p:attrNameLst>
                                      </p:cBhvr>
                                      <p:to>
                                        <p:strVal val="visible"/>
                                      </p:to>
                                    </p:set>
                                    <p:anim calcmode="lin" valueType="num">
                                      <p:cBhvr>
                                        <p:cTn id="23" dur="500" fill="hold"/>
                                        <p:tgtEl>
                                          <p:spTgt spid="42">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42">
                                            <p:txEl>
                                              <p:pRg st="0" end="0"/>
                                            </p:txEl>
                                          </p:spTgt>
                                        </p:tgtEl>
                                        <p:attrNameLst>
                                          <p:attrName>ppt_y</p:attrName>
                                        </p:attrNameLst>
                                      </p:cBhvr>
                                      <p:tavLst>
                                        <p:tav tm="0">
                                          <p:val>
                                            <p:strVal val="#ppt_y"/>
                                          </p:val>
                                        </p:tav>
                                        <p:tav tm="100000">
                                          <p:val>
                                            <p:strVal val="#ppt_y"/>
                                          </p:val>
                                        </p:tav>
                                      </p:tavLst>
                                    </p:anim>
                                    <p:anim calcmode="lin" valueType="num">
                                      <p:cBhvr>
                                        <p:cTn id="25" dur="500" fill="hold"/>
                                        <p:tgtEl>
                                          <p:spTgt spid="42">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42">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42">
                                            <p:txEl>
                                              <p:pRg st="0" end="0"/>
                                            </p:txEl>
                                          </p:spTgt>
                                        </p:tgtEl>
                                      </p:cBhvr>
                                    </p:animEffect>
                                  </p:childTnLst>
                                </p:cTn>
                              </p:par>
                            </p:childTnLst>
                          </p:cTn>
                        </p:par>
                        <p:par>
                          <p:cTn id="28" fill="hold">
                            <p:stCondLst>
                              <p:cond delay="4100"/>
                            </p:stCondLst>
                            <p:childTnLst>
                              <p:par>
                                <p:cTn id="29" presetID="6" presetClass="entr" presetSubtype="32"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circle(out)">
                                      <p:cBhvr>
                                        <p:cTn id="31" dur="2000"/>
                                        <p:tgtEl>
                                          <p:spTgt spid="4"/>
                                        </p:tgtEl>
                                      </p:cBhvr>
                                    </p:animEffect>
                                  </p:childTnLst>
                                </p:cTn>
                              </p:par>
                            </p:childTnLst>
                          </p:cTn>
                        </p:par>
                        <p:par>
                          <p:cTn id="32" fill="hold">
                            <p:stCondLst>
                              <p:cond delay="6100"/>
                            </p:stCondLst>
                            <p:childTnLst>
                              <p:par>
                                <p:cTn id="33" presetID="22" presetClass="entr" presetSubtype="1" fill="hold"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wipe(up)">
                                      <p:cBhvr>
                                        <p:cTn id="35" dur="500"/>
                                        <p:tgtEl>
                                          <p:spTgt spid="47"/>
                                        </p:tgtEl>
                                      </p:cBhvr>
                                    </p:animEffect>
                                  </p:childTnLst>
                                </p:cTn>
                              </p:par>
                            </p:childTnLst>
                          </p:cTn>
                        </p:par>
                        <p:par>
                          <p:cTn id="36" fill="hold">
                            <p:stCondLst>
                              <p:cond delay="6600"/>
                            </p:stCondLst>
                            <p:childTnLst>
                              <p:par>
                                <p:cTn id="37" presetID="41" presetClass="entr" presetSubtype="0" fill="hold" nodeType="afterEffect">
                                  <p:stCondLst>
                                    <p:cond delay="0"/>
                                  </p:stCondLst>
                                  <p:iterate type="lt">
                                    <p:tmPct val="10000"/>
                                  </p:iterate>
                                  <p:childTnLst>
                                    <p:set>
                                      <p:cBhvr>
                                        <p:cTn id="38" dur="1" fill="hold">
                                          <p:stCondLst>
                                            <p:cond delay="0"/>
                                          </p:stCondLst>
                                        </p:cTn>
                                        <p:tgtEl>
                                          <p:spTgt spid="44">
                                            <p:txEl>
                                              <p:pRg st="0" end="0"/>
                                            </p:txEl>
                                          </p:spTgt>
                                        </p:tgtEl>
                                        <p:attrNameLst>
                                          <p:attrName>style.visibility</p:attrName>
                                        </p:attrNameLst>
                                      </p:cBhvr>
                                      <p:to>
                                        <p:strVal val="visible"/>
                                      </p:to>
                                    </p:set>
                                    <p:anim calcmode="lin" valueType="num">
                                      <p:cBhvr>
                                        <p:cTn id="39" dur="500" fill="hold"/>
                                        <p:tgtEl>
                                          <p:spTgt spid="44">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40" dur="500" fill="hold"/>
                                        <p:tgtEl>
                                          <p:spTgt spid="44">
                                            <p:txEl>
                                              <p:pRg st="0" end="0"/>
                                            </p:txEl>
                                          </p:spTgt>
                                        </p:tgtEl>
                                        <p:attrNameLst>
                                          <p:attrName>ppt_y</p:attrName>
                                        </p:attrNameLst>
                                      </p:cBhvr>
                                      <p:tavLst>
                                        <p:tav tm="0">
                                          <p:val>
                                            <p:strVal val="#ppt_y"/>
                                          </p:val>
                                        </p:tav>
                                        <p:tav tm="100000">
                                          <p:val>
                                            <p:strVal val="#ppt_y"/>
                                          </p:val>
                                        </p:tav>
                                      </p:tavLst>
                                    </p:anim>
                                    <p:anim calcmode="lin" valueType="num">
                                      <p:cBhvr>
                                        <p:cTn id="41" dur="500" fill="hold"/>
                                        <p:tgtEl>
                                          <p:spTgt spid="44">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2" dur="500" fill="hold"/>
                                        <p:tgtEl>
                                          <p:spTgt spid="44">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3" dur="500" tmFilter="0,0; .5, 1; 1, 1"/>
                                        <p:tgtEl>
                                          <p:spTgt spid="44">
                                            <p:txEl>
                                              <p:pRg st="0" end="0"/>
                                            </p:txEl>
                                          </p:spTgt>
                                        </p:tgtEl>
                                      </p:cBhvr>
                                    </p:animEffect>
                                  </p:childTnLst>
                                </p:cTn>
                              </p:par>
                            </p:childTnLst>
                          </p:cTn>
                        </p:par>
                        <p:par>
                          <p:cTn id="44" fill="hold">
                            <p:stCondLst>
                              <p:cond delay="7400"/>
                            </p:stCondLst>
                            <p:childTnLst>
                              <p:par>
                                <p:cTn id="45" presetID="6" presetClass="entr" presetSubtype="32"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circle(out)">
                                      <p:cBhvr>
                                        <p:cTn id="47" dur="2000"/>
                                        <p:tgtEl>
                                          <p:spTgt spid="8"/>
                                        </p:tgtEl>
                                      </p:cBhvr>
                                    </p:animEffect>
                                  </p:childTnLst>
                                </p:cTn>
                              </p:par>
                            </p:childTnLst>
                          </p:cTn>
                        </p:par>
                        <p:par>
                          <p:cTn id="48" fill="hold">
                            <p:stCondLst>
                              <p:cond delay="9400"/>
                            </p:stCondLst>
                            <p:childTnLst>
                              <p:par>
                                <p:cTn id="49" presetID="22" presetClass="entr" presetSubtype="1" fill="hold" nodeType="afterEffect">
                                  <p:stCondLst>
                                    <p:cond delay="0"/>
                                  </p:stCondLst>
                                  <p:childTnLst>
                                    <p:set>
                                      <p:cBhvr>
                                        <p:cTn id="50" dur="1" fill="hold">
                                          <p:stCondLst>
                                            <p:cond delay="0"/>
                                          </p:stCondLst>
                                        </p:cTn>
                                        <p:tgtEl>
                                          <p:spTgt spid="50"/>
                                        </p:tgtEl>
                                        <p:attrNameLst>
                                          <p:attrName>style.visibility</p:attrName>
                                        </p:attrNameLst>
                                      </p:cBhvr>
                                      <p:to>
                                        <p:strVal val="visible"/>
                                      </p:to>
                                    </p:set>
                                    <p:animEffect transition="in" filter="wipe(up)">
                                      <p:cBhvr>
                                        <p:cTn id="51" dur="500"/>
                                        <p:tgtEl>
                                          <p:spTgt spid="50"/>
                                        </p:tgtEl>
                                      </p:cBhvr>
                                    </p:animEffect>
                                  </p:childTnLst>
                                </p:cTn>
                              </p:par>
                            </p:childTnLst>
                          </p:cTn>
                        </p:par>
                        <p:par>
                          <p:cTn id="52" fill="hold">
                            <p:stCondLst>
                              <p:cond delay="9900"/>
                            </p:stCondLst>
                            <p:childTnLst>
                              <p:par>
                                <p:cTn id="53" presetID="10" presetClass="entr" presetSubtype="0"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childTnLst>
                          </p:cTn>
                        </p:par>
                        <p:par>
                          <p:cTn id="56" fill="hold">
                            <p:stCondLst>
                              <p:cond delay="10400"/>
                            </p:stCondLst>
                            <p:childTnLst>
                              <p:par>
                                <p:cTn id="57" presetID="6" presetClass="entr" presetSubtype="16" fill="hold" grpId="1" nodeType="after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circle(in)">
                                      <p:cBhvr>
                                        <p:cTn id="59" dur="2000"/>
                                        <p:tgtEl>
                                          <p:spTgt spid="13"/>
                                        </p:tgtEl>
                                      </p:cBhvr>
                                    </p:animEffect>
                                  </p:childTnLst>
                                </p:cTn>
                              </p:par>
                            </p:childTnLst>
                          </p:cTn>
                        </p:par>
                        <p:par>
                          <p:cTn id="60" fill="hold">
                            <p:stCondLst>
                              <p:cond delay="12400"/>
                            </p:stCondLst>
                            <p:childTnLst>
                              <p:par>
                                <p:cTn id="61" presetID="41" presetClass="entr" presetSubtype="0" fill="hold" nodeType="afterEffect">
                                  <p:stCondLst>
                                    <p:cond delay="0"/>
                                  </p:stCondLst>
                                  <p:iterate type="lt">
                                    <p:tmPct val="10000"/>
                                  </p:iterate>
                                  <p:childTnLst>
                                    <p:set>
                                      <p:cBhvr>
                                        <p:cTn id="62" dur="1" fill="hold">
                                          <p:stCondLst>
                                            <p:cond delay="0"/>
                                          </p:stCondLst>
                                        </p:cTn>
                                        <p:tgtEl>
                                          <p:spTgt spid="48">
                                            <p:txEl>
                                              <p:pRg st="0" end="0"/>
                                            </p:txEl>
                                          </p:spTgt>
                                        </p:tgtEl>
                                        <p:attrNameLst>
                                          <p:attrName>style.visibility</p:attrName>
                                        </p:attrNameLst>
                                      </p:cBhvr>
                                      <p:to>
                                        <p:strVal val="visible"/>
                                      </p:to>
                                    </p:set>
                                    <p:anim calcmode="lin" valueType="num">
                                      <p:cBhvr>
                                        <p:cTn id="63" dur="500" fill="hold"/>
                                        <p:tgtEl>
                                          <p:spTgt spid="48">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64" dur="500" fill="hold"/>
                                        <p:tgtEl>
                                          <p:spTgt spid="48">
                                            <p:txEl>
                                              <p:pRg st="0" end="0"/>
                                            </p:txEl>
                                          </p:spTgt>
                                        </p:tgtEl>
                                        <p:attrNameLst>
                                          <p:attrName>ppt_y</p:attrName>
                                        </p:attrNameLst>
                                      </p:cBhvr>
                                      <p:tavLst>
                                        <p:tav tm="0">
                                          <p:val>
                                            <p:strVal val="#ppt_y"/>
                                          </p:val>
                                        </p:tav>
                                        <p:tav tm="100000">
                                          <p:val>
                                            <p:strVal val="#ppt_y"/>
                                          </p:val>
                                        </p:tav>
                                      </p:tavLst>
                                    </p:anim>
                                    <p:anim calcmode="lin" valueType="num">
                                      <p:cBhvr>
                                        <p:cTn id="65" dur="500" fill="hold"/>
                                        <p:tgtEl>
                                          <p:spTgt spid="48">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66" dur="500" fill="hold"/>
                                        <p:tgtEl>
                                          <p:spTgt spid="48">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67" dur="500" tmFilter="0,0; .5, 1; 1, 1"/>
                                        <p:tgtEl>
                                          <p:spTgt spid="48">
                                            <p:txEl>
                                              <p:pRg st="0" end="0"/>
                                            </p:txEl>
                                          </p:spTgt>
                                        </p:tgtEl>
                                      </p:cBhvr>
                                    </p:animEffect>
                                  </p:childTnLst>
                                </p:cTn>
                              </p:par>
                            </p:childTnLst>
                          </p:cTn>
                        </p:par>
                        <p:par>
                          <p:cTn id="68" fill="hold">
                            <p:stCondLst>
                              <p:cond delay="13450"/>
                            </p:stCondLst>
                            <p:childTnLst>
                              <p:par>
                                <p:cTn id="69" presetID="22" presetClass="entr" presetSubtype="2" fill="hold" nodeType="afterEffect">
                                  <p:stCondLst>
                                    <p:cond delay="0"/>
                                  </p:stCondLst>
                                  <p:childTnLst>
                                    <p:set>
                                      <p:cBhvr>
                                        <p:cTn id="70" dur="1" fill="hold">
                                          <p:stCondLst>
                                            <p:cond delay="0"/>
                                          </p:stCondLst>
                                        </p:cTn>
                                        <p:tgtEl>
                                          <p:spTgt spid="49"/>
                                        </p:tgtEl>
                                        <p:attrNameLst>
                                          <p:attrName>style.visibility</p:attrName>
                                        </p:attrNameLst>
                                      </p:cBhvr>
                                      <p:to>
                                        <p:strVal val="visible"/>
                                      </p:to>
                                    </p:set>
                                    <p:animEffect transition="in" filter="wipe(right)">
                                      <p:cBhvr>
                                        <p:cTn id="71" dur="500"/>
                                        <p:tgtEl>
                                          <p:spTgt spid="49"/>
                                        </p:tgtEl>
                                      </p:cBhvr>
                                    </p:animEffect>
                                  </p:childTnLst>
                                </p:cTn>
                              </p:par>
                            </p:childTnLst>
                          </p:cTn>
                        </p:par>
                        <p:par>
                          <p:cTn id="72" fill="hold">
                            <p:stCondLst>
                              <p:cond delay="13950"/>
                            </p:stCondLst>
                            <p:childTnLst>
                              <p:par>
                                <p:cTn id="73" presetID="6" presetClass="entr" presetSubtype="32" fill="hold" nodeType="afterEffect">
                                  <p:stCondLst>
                                    <p:cond delay="0"/>
                                  </p:stCondLst>
                                  <p:childTnLst>
                                    <p:set>
                                      <p:cBhvr>
                                        <p:cTn id="74" dur="1" fill="hold">
                                          <p:stCondLst>
                                            <p:cond delay="0"/>
                                          </p:stCondLst>
                                        </p:cTn>
                                        <p:tgtEl>
                                          <p:spTgt spid="9"/>
                                        </p:tgtEl>
                                        <p:attrNameLst>
                                          <p:attrName>style.visibility</p:attrName>
                                        </p:attrNameLst>
                                      </p:cBhvr>
                                      <p:to>
                                        <p:strVal val="visible"/>
                                      </p:to>
                                    </p:set>
                                    <p:animEffect transition="in" filter="circle(out)">
                                      <p:cBhvr>
                                        <p:cTn id="75" dur="2000"/>
                                        <p:tgtEl>
                                          <p:spTgt spid="9"/>
                                        </p:tgtEl>
                                      </p:cBhvr>
                                    </p:animEffect>
                                  </p:childTnLst>
                                </p:cTn>
                              </p:par>
                            </p:childTnLst>
                          </p:cTn>
                        </p:par>
                        <p:par>
                          <p:cTn id="76" fill="hold">
                            <p:stCondLst>
                              <p:cond delay="15950"/>
                            </p:stCondLst>
                            <p:childTnLst>
                              <p:par>
                                <p:cTn id="77" presetID="6" presetClass="entr" presetSubtype="32" fill="hold" nodeType="after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circle(out)">
                                      <p:cBhvr>
                                        <p:cTn id="79" dur="2000"/>
                                        <p:tgtEl>
                                          <p:spTgt spid="6"/>
                                        </p:tgtEl>
                                      </p:cBhvr>
                                    </p:animEffect>
                                  </p:childTnLst>
                                </p:cTn>
                              </p:par>
                            </p:childTnLst>
                          </p:cTn>
                        </p:par>
                        <p:par>
                          <p:cTn id="80" fill="hold">
                            <p:stCondLst>
                              <p:cond delay="17950"/>
                            </p:stCondLst>
                            <p:childTnLst>
                              <p:par>
                                <p:cTn id="81" presetID="6" presetClass="entr" presetSubtype="32" fill="hold" nodeType="after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circle(out)">
                                      <p:cBhvr>
                                        <p:cTn id="83" dur="2000"/>
                                        <p:tgtEl>
                                          <p:spTgt spid="10"/>
                                        </p:tgtEl>
                                      </p:cBhvr>
                                    </p:animEffect>
                                  </p:childTnLst>
                                </p:cTn>
                              </p:par>
                            </p:childTnLst>
                          </p:cTn>
                        </p:par>
                        <p:par>
                          <p:cTn id="84" fill="hold">
                            <p:stCondLst>
                              <p:cond delay="19950"/>
                            </p:stCondLst>
                            <p:childTnLst>
                              <p:par>
                                <p:cTn id="85" presetID="22" presetClass="entr" presetSubtype="4" fill="hold" nodeType="afterEffect">
                                  <p:stCondLst>
                                    <p:cond delay="0"/>
                                  </p:stCondLst>
                                  <p:childTnLst>
                                    <p:set>
                                      <p:cBhvr>
                                        <p:cTn id="86" dur="1" fill="hold">
                                          <p:stCondLst>
                                            <p:cond delay="0"/>
                                          </p:stCondLst>
                                        </p:cTn>
                                        <p:tgtEl>
                                          <p:spTgt spid="51"/>
                                        </p:tgtEl>
                                        <p:attrNameLst>
                                          <p:attrName>style.visibility</p:attrName>
                                        </p:attrNameLst>
                                      </p:cBhvr>
                                      <p:to>
                                        <p:strVal val="visible"/>
                                      </p:to>
                                    </p:set>
                                    <p:animEffect transition="in" filter="wipe(down)">
                                      <p:cBhvr>
                                        <p:cTn id="87" dur="500"/>
                                        <p:tgtEl>
                                          <p:spTgt spid="51"/>
                                        </p:tgtEl>
                                      </p:cBhvr>
                                    </p:animEffect>
                                  </p:childTnLst>
                                </p:cTn>
                              </p:par>
                            </p:childTnLst>
                          </p:cTn>
                        </p:par>
                        <p:par>
                          <p:cTn id="88" fill="hold">
                            <p:stCondLst>
                              <p:cond delay="20450"/>
                            </p:stCondLst>
                            <p:childTnLst>
                              <p:par>
                                <p:cTn id="89" presetID="41" presetClass="entr" presetSubtype="0" fill="hold" nodeType="afterEffect">
                                  <p:stCondLst>
                                    <p:cond delay="0"/>
                                  </p:stCondLst>
                                  <p:iterate type="lt">
                                    <p:tmPct val="10000"/>
                                  </p:iterate>
                                  <p:childTnLst>
                                    <p:set>
                                      <p:cBhvr>
                                        <p:cTn id="90" dur="1" fill="hold">
                                          <p:stCondLst>
                                            <p:cond delay="0"/>
                                          </p:stCondLst>
                                        </p:cTn>
                                        <p:tgtEl>
                                          <p:spTgt spid="46">
                                            <p:txEl>
                                              <p:pRg st="0" end="0"/>
                                            </p:txEl>
                                          </p:spTgt>
                                        </p:tgtEl>
                                        <p:attrNameLst>
                                          <p:attrName>style.visibility</p:attrName>
                                        </p:attrNameLst>
                                      </p:cBhvr>
                                      <p:to>
                                        <p:strVal val="visible"/>
                                      </p:to>
                                    </p:set>
                                    <p:anim calcmode="lin" valueType="num">
                                      <p:cBhvr>
                                        <p:cTn id="91" dur="500" fill="hold"/>
                                        <p:tgtEl>
                                          <p:spTgt spid="46">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92" dur="500" fill="hold"/>
                                        <p:tgtEl>
                                          <p:spTgt spid="46">
                                            <p:txEl>
                                              <p:pRg st="0" end="0"/>
                                            </p:txEl>
                                          </p:spTgt>
                                        </p:tgtEl>
                                        <p:attrNameLst>
                                          <p:attrName>ppt_y</p:attrName>
                                        </p:attrNameLst>
                                      </p:cBhvr>
                                      <p:tavLst>
                                        <p:tav tm="0">
                                          <p:val>
                                            <p:strVal val="#ppt_y"/>
                                          </p:val>
                                        </p:tav>
                                        <p:tav tm="100000">
                                          <p:val>
                                            <p:strVal val="#ppt_y"/>
                                          </p:val>
                                        </p:tav>
                                      </p:tavLst>
                                    </p:anim>
                                    <p:anim calcmode="lin" valueType="num">
                                      <p:cBhvr>
                                        <p:cTn id="93" dur="500" fill="hold"/>
                                        <p:tgtEl>
                                          <p:spTgt spid="46">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94" dur="500" fill="hold"/>
                                        <p:tgtEl>
                                          <p:spTgt spid="46">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95" dur="500" tmFilter="0,0; .5, 1; 1, 1"/>
                                        <p:tgtEl>
                                          <p:spTgt spid="46">
                                            <p:txEl>
                                              <p:pRg st="0" end="0"/>
                                            </p:txEl>
                                          </p:spTgt>
                                        </p:tgtEl>
                                      </p:cBhvr>
                                    </p:animEffect>
                                  </p:childTnLst>
                                </p:cTn>
                              </p:par>
                            </p:childTnLst>
                          </p:cTn>
                        </p:par>
                        <p:par>
                          <p:cTn id="96" fill="hold">
                            <p:stCondLst>
                              <p:cond delay="21450"/>
                            </p:stCondLst>
                            <p:childTnLst>
                              <p:par>
                                <p:cTn id="97" presetID="6" presetClass="entr" presetSubtype="32" fill="hold" nodeType="afterEffect">
                                  <p:stCondLst>
                                    <p:cond delay="0"/>
                                  </p:stCondLst>
                                  <p:childTnLst>
                                    <p:set>
                                      <p:cBhvr>
                                        <p:cTn id="98" dur="1" fill="hold">
                                          <p:stCondLst>
                                            <p:cond delay="0"/>
                                          </p:stCondLst>
                                        </p:cTn>
                                        <p:tgtEl>
                                          <p:spTgt spid="12"/>
                                        </p:tgtEl>
                                        <p:attrNameLst>
                                          <p:attrName>style.visibility</p:attrName>
                                        </p:attrNameLst>
                                      </p:cBhvr>
                                      <p:to>
                                        <p:strVal val="visible"/>
                                      </p:to>
                                    </p:set>
                                    <p:animEffect transition="in" filter="circle(out)">
                                      <p:cBhvr>
                                        <p:cTn id="99" dur="2000"/>
                                        <p:tgtEl>
                                          <p:spTgt spid="12"/>
                                        </p:tgtEl>
                                      </p:cBhvr>
                                    </p:animEffect>
                                  </p:childTnLst>
                                </p:cTn>
                              </p:par>
                            </p:childTnLst>
                          </p:cTn>
                        </p:par>
                        <p:par>
                          <p:cTn id="100" fill="hold">
                            <p:stCondLst>
                              <p:cond delay="23450"/>
                            </p:stCondLst>
                            <p:childTnLst>
                              <p:par>
                                <p:cTn id="101" presetID="22" presetClass="entr" presetSubtype="4" fill="hold" nodeType="afterEffect">
                                  <p:stCondLst>
                                    <p:cond delay="0"/>
                                  </p:stCondLst>
                                  <p:childTnLst>
                                    <p:set>
                                      <p:cBhvr>
                                        <p:cTn id="102" dur="1" fill="hold">
                                          <p:stCondLst>
                                            <p:cond delay="0"/>
                                          </p:stCondLst>
                                        </p:cTn>
                                        <p:tgtEl>
                                          <p:spTgt spid="29"/>
                                        </p:tgtEl>
                                        <p:attrNameLst>
                                          <p:attrName>style.visibility</p:attrName>
                                        </p:attrNameLst>
                                      </p:cBhvr>
                                      <p:to>
                                        <p:strVal val="visible"/>
                                      </p:to>
                                    </p:set>
                                    <p:animEffect transition="in" filter="wipe(down)">
                                      <p:cBhvr>
                                        <p:cTn id="103" dur="500"/>
                                        <p:tgtEl>
                                          <p:spTgt spid="29"/>
                                        </p:tgtEl>
                                      </p:cBhvr>
                                    </p:animEffect>
                                  </p:childTnLst>
                                </p:cTn>
                              </p:par>
                            </p:childTnLst>
                          </p:cTn>
                        </p:par>
                        <p:par>
                          <p:cTn id="104" fill="hold">
                            <p:stCondLst>
                              <p:cond delay="23950"/>
                            </p:stCondLst>
                            <p:childTnLst>
                              <p:par>
                                <p:cTn id="105" presetID="41" presetClass="entr" presetSubtype="0" fill="hold" nodeType="afterEffect">
                                  <p:stCondLst>
                                    <p:cond delay="0"/>
                                  </p:stCondLst>
                                  <p:iterate type="lt">
                                    <p:tmPct val="10000"/>
                                  </p:iterate>
                                  <p:childTnLst>
                                    <p:set>
                                      <p:cBhvr>
                                        <p:cTn id="106" dur="1" fill="hold">
                                          <p:stCondLst>
                                            <p:cond delay="0"/>
                                          </p:stCondLst>
                                        </p:cTn>
                                        <p:tgtEl>
                                          <p:spTgt spid="53">
                                            <p:txEl>
                                              <p:pRg st="0" end="0"/>
                                            </p:txEl>
                                          </p:spTgt>
                                        </p:tgtEl>
                                        <p:attrNameLst>
                                          <p:attrName>style.visibility</p:attrName>
                                        </p:attrNameLst>
                                      </p:cBhvr>
                                      <p:to>
                                        <p:strVal val="visible"/>
                                      </p:to>
                                    </p:set>
                                    <p:anim calcmode="lin" valueType="num">
                                      <p:cBhvr>
                                        <p:cTn id="107" dur="500" fill="hold"/>
                                        <p:tgtEl>
                                          <p:spTgt spid="5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08" dur="500" fill="hold"/>
                                        <p:tgtEl>
                                          <p:spTgt spid="53">
                                            <p:txEl>
                                              <p:pRg st="0" end="0"/>
                                            </p:txEl>
                                          </p:spTgt>
                                        </p:tgtEl>
                                        <p:attrNameLst>
                                          <p:attrName>ppt_y</p:attrName>
                                        </p:attrNameLst>
                                      </p:cBhvr>
                                      <p:tavLst>
                                        <p:tav tm="0">
                                          <p:val>
                                            <p:strVal val="#ppt_y"/>
                                          </p:val>
                                        </p:tav>
                                        <p:tav tm="100000">
                                          <p:val>
                                            <p:strVal val="#ppt_y"/>
                                          </p:val>
                                        </p:tav>
                                      </p:tavLst>
                                    </p:anim>
                                    <p:anim calcmode="lin" valueType="num">
                                      <p:cBhvr>
                                        <p:cTn id="109" dur="500" fill="hold"/>
                                        <p:tgtEl>
                                          <p:spTgt spid="5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10" dur="500" fill="hold"/>
                                        <p:tgtEl>
                                          <p:spTgt spid="5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1" dur="500" tmFilter="0,0; .5, 1; 1, 1"/>
                                        <p:tgtEl>
                                          <p:spTgt spid="53">
                                            <p:txEl>
                                              <p:pRg st="0" end="0"/>
                                            </p:txEl>
                                          </p:spTgt>
                                        </p:tgtEl>
                                      </p:cBhvr>
                                    </p:animEffect>
                                  </p:childTnLst>
                                </p:cTn>
                              </p:par>
                            </p:childTnLst>
                          </p:cTn>
                        </p:par>
                        <p:par>
                          <p:cTn id="112" fill="hold">
                            <p:stCondLst>
                              <p:cond delay="24950"/>
                            </p:stCondLst>
                            <p:childTnLst>
                              <p:par>
                                <p:cTn id="113" presetID="6" presetClass="entr" presetSubtype="32" fill="hold" nodeType="afterEffect">
                                  <p:stCondLst>
                                    <p:cond delay="0"/>
                                  </p:stCondLst>
                                  <p:childTnLst>
                                    <p:set>
                                      <p:cBhvr>
                                        <p:cTn id="114" dur="1" fill="hold">
                                          <p:stCondLst>
                                            <p:cond delay="0"/>
                                          </p:stCondLst>
                                        </p:cTn>
                                        <p:tgtEl>
                                          <p:spTgt spid="25"/>
                                        </p:tgtEl>
                                        <p:attrNameLst>
                                          <p:attrName>style.visibility</p:attrName>
                                        </p:attrNameLst>
                                      </p:cBhvr>
                                      <p:to>
                                        <p:strVal val="visible"/>
                                      </p:to>
                                    </p:set>
                                    <p:animEffect transition="in" filter="circle(out)">
                                      <p:cBhvr>
                                        <p:cTn id="115" dur="2000"/>
                                        <p:tgtEl>
                                          <p:spTgt spid="25"/>
                                        </p:tgtEl>
                                      </p:cBhvr>
                                    </p:animEffect>
                                  </p:childTnLst>
                                </p:cTn>
                              </p:par>
                            </p:childTnLst>
                          </p:cTn>
                        </p:par>
                        <p:par>
                          <p:cTn id="116" fill="hold">
                            <p:stCondLst>
                              <p:cond delay="26950"/>
                            </p:stCondLst>
                            <p:childTnLst>
                              <p:par>
                                <p:cTn id="117" presetID="22" presetClass="entr" presetSubtype="4" fill="hold" nodeType="afterEffect">
                                  <p:stCondLst>
                                    <p:cond delay="0"/>
                                  </p:stCondLst>
                                  <p:childTnLst>
                                    <p:set>
                                      <p:cBhvr>
                                        <p:cTn id="118" dur="1" fill="hold">
                                          <p:stCondLst>
                                            <p:cond delay="0"/>
                                          </p:stCondLst>
                                        </p:cTn>
                                        <p:tgtEl>
                                          <p:spTgt spid="52"/>
                                        </p:tgtEl>
                                        <p:attrNameLst>
                                          <p:attrName>style.visibility</p:attrName>
                                        </p:attrNameLst>
                                      </p:cBhvr>
                                      <p:to>
                                        <p:strVal val="visible"/>
                                      </p:to>
                                    </p:set>
                                    <p:animEffect transition="in" filter="wipe(down)">
                                      <p:cBhvr>
                                        <p:cTn id="119" dur="500"/>
                                        <p:tgtEl>
                                          <p:spTgt spid="52"/>
                                        </p:tgtEl>
                                      </p:cBhvr>
                                    </p:animEffect>
                                  </p:childTnLst>
                                </p:cTn>
                              </p:par>
                            </p:childTnLst>
                          </p:cTn>
                        </p:par>
                        <p:par>
                          <p:cTn id="120" fill="hold">
                            <p:stCondLst>
                              <p:cond delay="27450"/>
                            </p:stCondLst>
                            <p:childTnLst>
                              <p:par>
                                <p:cTn id="121" presetID="6" presetClass="entr" presetSubtype="32" fill="hold" nodeType="afterEffect">
                                  <p:stCondLst>
                                    <p:cond delay="0"/>
                                  </p:stCondLst>
                                  <p:childTnLst>
                                    <p:set>
                                      <p:cBhvr>
                                        <p:cTn id="122" dur="1" fill="hold">
                                          <p:stCondLst>
                                            <p:cond delay="0"/>
                                          </p:stCondLst>
                                        </p:cTn>
                                        <p:tgtEl>
                                          <p:spTgt spid="5"/>
                                        </p:tgtEl>
                                        <p:attrNameLst>
                                          <p:attrName>style.visibility</p:attrName>
                                        </p:attrNameLst>
                                      </p:cBhvr>
                                      <p:to>
                                        <p:strVal val="visible"/>
                                      </p:to>
                                    </p:set>
                                    <p:animEffect transition="in" filter="circle(out)">
                                      <p:cBhvr>
                                        <p:cTn id="123" dur="2000"/>
                                        <p:tgtEl>
                                          <p:spTgt spid="5"/>
                                        </p:tgtEl>
                                      </p:cBhvr>
                                    </p:animEffect>
                                  </p:childTnLst>
                                </p:cTn>
                              </p:par>
                            </p:childTnLst>
                          </p:cTn>
                        </p:par>
                        <p:par>
                          <p:cTn id="124" fill="hold">
                            <p:stCondLst>
                              <p:cond delay="29450"/>
                            </p:stCondLst>
                            <p:childTnLst>
                              <p:par>
                                <p:cTn id="125" presetID="22" presetClass="entr" presetSubtype="4" fill="hold" nodeType="afterEffect">
                                  <p:stCondLst>
                                    <p:cond delay="0"/>
                                  </p:stCondLst>
                                  <p:childTnLst>
                                    <p:set>
                                      <p:cBhvr>
                                        <p:cTn id="126" dur="1" fill="hold">
                                          <p:stCondLst>
                                            <p:cond delay="0"/>
                                          </p:stCondLst>
                                        </p:cTn>
                                        <p:tgtEl>
                                          <p:spTgt spid="43"/>
                                        </p:tgtEl>
                                        <p:attrNameLst>
                                          <p:attrName>style.visibility</p:attrName>
                                        </p:attrNameLst>
                                      </p:cBhvr>
                                      <p:to>
                                        <p:strVal val="visible"/>
                                      </p:to>
                                    </p:set>
                                    <p:animEffect transition="in" filter="wipe(down)">
                                      <p:cBhvr>
                                        <p:cTn id="127" dur="500"/>
                                        <p:tgtEl>
                                          <p:spTgt spid="43"/>
                                        </p:tgtEl>
                                      </p:cBhvr>
                                    </p:animEffect>
                                  </p:childTnLst>
                                </p:cTn>
                              </p:par>
                            </p:childTnLst>
                          </p:cTn>
                        </p:par>
                        <p:par>
                          <p:cTn id="128" fill="hold">
                            <p:stCondLst>
                              <p:cond delay="29950"/>
                            </p:stCondLst>
                            <p:childTnLst>
                              <p:par>
                                <p:cTn id="129" presetID="41" presetClass="entr" presetSubtype="0" fill="hold" nodeType="afterEffect">
                                  <p:stCondLst>
                                    <p:cond delay="0"/>
                                  </p:stCondLst>
                                  <p:iterate type="lt">
                                    <p:tmPct val="10000"/>
                                  </p:iterate>
                                  <p:childTnLst>
                                    <p:set>
                                      <p:cBhvr>
                                        <p:cTn id="130" dur="1" fill="hold">
                                          <p:stCondLst>
                                            <p:cond delay="0"/>
                                          </p:stCondLst>
                                        </p:cTn>
                                        <p:tgtEl>
                                          <p:spTgt spid="39">
                                            <p:txEl>
                                              <p:pRg st="0" end="0"/>
                                            </p:txEl>
                                          </p:spTgt>
                                        </p:tgtEl>
                                        <p:attrNameLst>
                                          <p:attrName>style.visibility</p:attrName>
                                        </p:attrNameLst>
                                      </p:cBhvr>
                                      <p:to>
                                        <p:strVal val="visible"/>
                                      </p:to>
                                    </p:set>
                                    <p:anim calcmode="lin" valueType="num">
                                      <p:cBhvr>
                                        <p:cTn id="131" dur="500" fill="hold"/>
                                        <p:tgtEl>
                                          <p:spTgt spid="39">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32" dur="500" fill="hold"/>
                                        <p:tgtEl>
                                          <p:spTgt spid="39">
                                            <p:txEl>
                                              <p:pRg st="0" end="0"/>
                                            </p:txEl>
                                          </p:spTgt>
                                        </p:tgtEl>
                                        <p:attrNameLst>
                                          <p:attrName>ppt_y</p:attrName>
                                        </p:attrNameLst>
                                      </p:cBhvr>
                                      <p:tavLst>
                                        <p:tav tm="0">
                                          <p:val>
                                            <p:strVal val="#ppt_y"/>
                                          </p:val>
                                        </p:tav>
                                        <p:tav tm="100000">
                                          <p:val>
                                            <p:strVal val="#ppt_y"/>
                                          </p:val>
                                        </p:tav>
                                      </p:tavLst>
                                    </p:anim>
                                    <p:anim calcmode="lin" valueType="num">
                                      <p:cBhvr>
                                        <p:cTn id="133" dur="500" fill="hold"/>
                                        <p:tgtEl>
                                          <p:spTgt spid="39">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34" dur="500" fill="hold"/>
                                        <p:tgtEl>
                                          <p:spTgt spid="39">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35" dur="500" tmFilter="0,0; .5, 1; 1, 1"/>
                                        <p:tgtEl>
                                          <p:spTgt spid="39">
                                            <p:txEl>
                                              <p:pRg st="0" end="0"/>
                                            </p:txEl>
                                          </p:spTgt>
                                        </p:tgtEl>
                                      </p:cBhvr>
                                    </p:animEffect>
                                  </p:childTnLst>
                                </p:cTn>
                              </p:par>
                            </p:childTnLst>
                          </p:cTn>
                        </p:par>
                        <p:par>
                          <p:cTn id="136" fill="hold">
                            <p:stCondLst>
                              <p:cond delay="31050"/>
                            </p:stCondLst>
                            <p:childTnLst>
                              <p:par>
                                <p:cTn id="137" presetID="6" presetClass="entr" presetSubtype="32" fill="hold" nodeType="afterEffect">
                                  <p:stCondLst>
                                    <p:cond delay="0"/>
                                  </p:stCondLst>
                                  <p:childTnLst>
                                    <p:set>
                                      <p:cBhvr>
                                        <p:cTn id="138" dur="1" fill="hold">
                                          <p:stCondLst>
                                            <p:cond delay="0"/>
                                          </p:stCondLst>
                                        </p:cTn>
                                        <p:tgtEl>
                                          <p:spTgt spid="24"/>
                                        </p:tgtEl>
                                        <p:attrNameLst>
                                          <p:attrName>style.visibility</p:attrName>
                                        </p:attrNameLst>
                                      </p:cBhvr>
                                      <p:to>
                                        <p:strVal val="visible"/>
                                      </p:to>
                                    </p:set>
                                    <p:animEffect transition="in" filter="circle(out)">
                                      <p:cBhvr>
                                        <p:cTn id="139" dur="2000"/>
                                        <p:tgtEl>
                                          <p:spTgt spid="24"/>
                                        </p:tgtEl>
                                      </p:cBhvr>
                                    </p:animEffect>
                                  </p:childTnLst>
                                </p:cTn>
                              </p:par>
                            </p:childTnLst>
                          </p:cTn>
                        </p:par>
                        <p:par>
                          <p:cTn id="140" fill="hold">
                            <p:stCondLst>
                              <p:cond delay="33050"/>
                            </p:stCondLst>
                            <p:childTnLst>
                              <p:par>
                                <p:cTn id="141" presetID="22" presetClass="entr" presetSubtype="4" fill="hold" nodeType="afterEffect">
                                  <p:stCondLst>
                                    <p:cond delay="0"/>
                                  </p:stCondLst>
                                  <p:childTnLst>
                                    <p:set>
                                      <p:cBhvr>
                                        <p:cTn id="142" dur="1" fill="hold">
                                          <p:stCondLst>
                                            <p:cond delay="0"/>
                                          </p:stCondLst>
                                        </p:cTn>
                                        <p:tgtEl>
                                          <p:spTgt spid="34"/>
                                        </p:tgtEl>
                                        <p:attrNameLst>
                                          <p:attrName>style.visibility</p:attrName>
                                        </p:attrNameLst>
                                      </p:cBhvr>
                                      <p:to>
                                        <p:strVal val="visible"/>
                                      </p:to>
                                    </p:set>
                                    <p:animEffect transition="in" filter="wipe(down)">
                                      <p:cBhvr>
                                        <p:cTn id="143" dur="500"/>
                                        <p:tgtEl>
                                          <p:spTgt spid="34"/>
                                        </p:tgtEl>
                                      </p:cBhvr>
                                    </p:animEffect>
                                  </p:childTnLst>
                                </p:cTn>
                              </p:par>
                            </p:childTnLst>
                          </p:cTn>
                        </p:par>
                        <p:par>
                          <p:cTn id="144" fill="hold">
                            <p:stCondLst>
                              <p:cond delay="33550"/>
                            </p:stCondLst>
                            <p:childTnLst>
                              <p:par>
                                <p:cTn id="145" presetID="41" presetClass="entr" presetSubtype="0" fill="hold" nodeType="afterEffect">
                                  <p:stCondLst>
                                    <p:cond delay="0"/>
                                  </p:stCondLst>
                                  <p:iterate type="lt">
                                    <p:tmPct val="10000"/>
                                  </p:iterate>
                                  <p:childTnLst>
                                    <p:set>
                                      <p:cBhvr>
                                        <p:cTn id="146" dur="1" fill="hold">
                                          <p:stCondLst>
                                            <p:cond delay="0"/>
                                          </p:stCondLst>
                                        </p:cTn>
                                        <p:tgtEl>
                                          <p:spTgt spid="38">
                                            <p:txEl>
                                              <p:pRg st="0" end="0"/>
                                            </p:txEl>
                                          </p:spTgt>
                                        </p:tgtEl>
                                        <p:attrNameLst>
                                          <p:attrName>style.visibility</p:attrName>
                                        </p:attrNameLst>
                                      </p:cBhvr>
                                      <p:to>
                                        <p:strVal val="visible"/>
                                      </p:to>
                                    </p:set>
                                    <p:anim calcmode="lin" valueType="num">
                                      <p:cBhvr>
                                        <p:cTn id="147" dur="500" fill="hold"/>
                                        <p:tgtEl>
                                          <p:spTgt spid="38">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48" dur="500" fill="hold"/>
                                        <p:tgtEl>
                                          <p:spTgt spid="38">
                                            <p:txEl>
                                              <p:pRg st="0" end="0"/>
                                            </p:txEl>
                                          </p:spTgt>
                                        </p:tgtEl>
                                        <p:attrNameLst>
                                          <p:attrName>ppt_y</p:attrName>
                                        </p:attrNameLst>
                                      </p:cBhvr>
                                      <p:tavLst>
                                        <p:tav tm="0">
                                          <p:val>
                                            <p:strVal val="#ppt_y"/>
                                          </p:val>
                                        </p:tav>
                                        <p:tav tm="100000">
                                          <p:val>
                                            <p:strVal val="#ppt_y"/>
                                          </p:val>
                                        </p:tav>
                                      </p:tavLst>
                                    </p:anim>
                                    <p:anim calcmode="lin" valueType="num">
                                      <p:cBhvr>
                                        <p:cTn id="149" dur="500" fill="hold"/>
                                        <p:tgtEl>
                                          <p:spTgt spid="38">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50" dur="500" fill="hold"/>
                                        <p:tgtEl>
                                          <p:spTgt spid="38">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51" dur="500" tmFilter="0,0; .5, 1; 1, 1"/>
                                        <p:tgtEl>
                                          <p:spTgt spid="38">
                                            <p:txEl>
                                              <p:pRg st="0" end="0"/>
                                            </p:txEl>
                                          </p:spTgt>
                                        </p:tgtEl>
                                      </p:cBhvr>
                                    </p:animEffect>
                                  </p:childTnLst>
                                </p:cTn>
                              </p:par>
                            </p:childTnLst>
                          </p:cTn>
                        </p:par>
                        <p:par>
                          <p:cTn id="152" fill="hold">
                            <p:stCondLst>
                              <p:cond delay="34450"/>
                            </p:stCondLst>
                            <p:childTnLst>
                              <p:par>
                                <p:cTn id="153" presetID="6" presetClass="entr" presetSubtype="32" fill="hold" nodeType="afterEffect">
                                  <p:stCondLst>
                                    <p:cond delay="0"/>
                                  </p:stCondLst>
                                  <p:childTnLst>
                                    <p:set>
                                      <p:cBhvr>
                                        <p:cTn id="154" dur="1" fill="hold">
                                          <p:stCondLst>
                                            <p:cond delay="0"/>
                                          </p:stCondLst>
                                        </p:cTn>
                                        <p:tgtEl>
                                          <p:spTgt spid="11"/>
                                        </p:tgtEl>
                                        <p:attrNameLst>
                                          <p:attrName>style.visibility</p:attrName>
                                        </p:attrNameLst>
                                      </p:cBhvr>
                                      <p:to>
                                        <p:strVal val="visible"/>
                                      </p:to>
                                    </p:set>
                                    <p:animEffect transition="in" filter="circle(out)">
                                      <p:cBhvr>
                                        <p:cTn id="155"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3526939-A12F-44C1-8D0F-02B3387EED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F0615C5E-1757-4176-8DA2-B06188911326}"/>
              </a:ext>
            </a:extLst>
          </p:cNvPr>
          <p:cNvSpPr txBox="1"/>
          <p:nvPr/>
        </p:nvSpPr>
        <p:spPr>
          <a:xfrm>
            <a:off x="480866" y="797510"/>
            <a:ext cx="11166536" cy="5262979"/>
          </a:xfrm>
          <a:prstGeom prst="rect">
            <a:avLst/>
          </a:prstGeom>
          <a:noFill/>
        </p:spPr>
        <p:txBody>
          <a:bodyPr wrap="square" rtlCol="0">
            <a:spAutoFit/>
          </a:bodyPr>
          <a:lstStyle/>
          <a:p>
            <a:pPr marL="285750" indent="-285750" algn="just">
              <a:buFont typeface="Wingdings" panose="05000000000000000000" pitchFamily="2" charset="2"/>
              <a:buChar char="§"/>
            </a:pPr>
            <a:r>
              <a:rPr lang="en-US" sz="1600" b="1" dirty="0"/>
              <a:t>How To Set Up Jupyter Notebook with Python 3 on Ubuntu 20.04 and Connect via SSH Tunneling?</a:t>
            </a:r>
          </a:p>
          <a:p>
            <a:pPr algn="just"/>
            <a:endParaRPr lang="en-US" sz="1600" b="1" dirty="0"/>
          </a:p>
          <a:p>
            <a:pPr marL="285750" indent="-285750" algn="just">
              <a:buFont typeface="Wingdings" panose="05000000000000000000" pitchFamily="2" charset="2"/>
              <a:buChar char="Ø"/>
            </a:pPr>
            <a:r>
              <a:rPr lang="en-IN" sz="1600" dirty="0"/>
              <a:t>Set-up Python (sudo apt install python3-pip python3-dev)</a:t>
            </a:r>
          </a:p>
          <a:p>
            <a:pPr marL="285750" indent="-285750" algn="just">
              <a:buFont typeface="Wingdings" panose="05000000000000000000" pitchFamily="2" charset="2"/>
              <a:buChar char="Ø"/>
            </a:pPr>
            <a:r>
              <a:rPr lang="en-IN" sz="1600" dirty="0"/>
              <a:t>Create a Python Virtual Environment for Jupyter</a:t>
            </a:r>
          </a:p>
          <a:p>
            <a:pPr marL="285750" indent="-285750" algn="just">
              <a:buFont typeface="Wingdings" panose="05000000000000000000" pitchFamily="2" charset="2"/>
              <a:buChar char="Ø"/>
            </a:pPr>
            <a:r>
              <a:rPr lang="en-IN" sz="1600" dirty="0"/>
              <a:t>Install Jupyter (pip install jupyter)</a:t>
            </a:r>
          </a:p>
          <a:p>
            <a:pPr marL="285750" indent="-285750" algn="just">
              <a:buFont typeface="Wingdings" panose="05000000000000000000" pitchFamily="2" charset="2"/>
              <a:buChar char="Ø"/>
            </a:pPr>
            <a:r>
              <a:rPr lang="en-IN" sz="1600" dirty="0"/>
              <a:t>Run Jupyter Notebook</a:t>
            </a:r>
          </a:p>
          <a:p>
            <a:pPr marL="285750" indent="-285750" algn="just">
              <a:buFont typeface="Wingdings" panose="05000000000000000000" pitchFamily="2" charset="2"/>
              <a:buChar char="Ø"/>
            </a:pPr>
            <a:r>
              <a:rPr lang="en-IN" sz="1600" dirty="0"/>
              <a:t>Connect to the Server Using SSH Tunneling</a:t>
            </a:r>
          </a:p>
          <a:p>
            <a:pPr algn="just"/>
            <a:r>
              <a:rPr lang="en-IN" sz="1600" dirty="0"/>
              <a:t>(ssh -L 8888:localhost:8888 your_server_username@your_server_ip)</a:t>
            </a:r>
          </a:p>
          <a:p>
            <a:pPr algn="just"/>
            <a:endParaRPr lang="en-IN" sz="1600" dirty="0"/>
          </a:p>
          <a:p>
            <a:pPr algn="just"/>
            <a:endParaRPr lang="en-IN" sz="1600" dirty="0"/>
          </a:p>
          <a:p>
            <a:pPr algn="just"/>
            <a:r>
              <a:rPr lang="en-US" sz="1600" b="1" dirty="0"/>
              <a:t>Integration of Kafka with Jupyter Notebook</a:t>
            </a:r>
          </a:p>
          <a:p>
            <a:pPr algn="just"/>
            <a:endParaRPr lang="en-US" sz="1600" b="1" dirty="0"/>
          </a:p>
          <a:p>
            <a:pPr marL="285750" indent="-285750" algn="just">
              <a:buFont typeface="Wingdings" panose="05000000000000000000" pitchFamily="2" charset="2"/>
              <a:buChar char="Ø"/>
            </a:pPr>
            <a:r>
              <a:rPr lang="en-US" sz="1600" dirty="0"/>
              <a:t>Pip install kafka-python</a:t>
            </a:r>
          </a:p>
          <a:p>
            <a:pPr algn="just"/>
            <a:endParaRPr lang="en-IN" sz="1600" dirty="0"/>
          </a:p>
          <a:p>
            <a:pPr algn="just"/>
            <a:r>
              <a:rPr lang="en-US" sz="1600" b="1" dirty="0"/>
              <a:t>Integration of spark with Jupyter Notebook </a:t>
            </a:r>
          </a:p>
          <a:p>
            <a:pPr algn="just"/>
            <a:endParaRPr lang="en-US" sz="1600" b="1" dirty="0"/>
          </a:p>
          <a:p>
            <a:pPr marL="285750" indent="-285750" algn="just">
              <a:buFont typeface="Wingdings" panose="05000000000000000000" pitchFamily="2" charset="2"/>
              <a:buChar char="Ø"/>
            </a:pPr>
            <a:r>
              <a:rPr lang="en-US" sz="1600" dirty="0"/>
              <a:t>Pip install PySpark</a:t>
            </a:r>
            <a:endParaRPr lang="en-IN" sz="1600" dirty="0"/>
          </a:p>
          <a:p>
            <a:pPr marL="285750" indent="-285750" algn="just">
              <a:buFont typeface="Wingdings" panose="05000000000000000000" pitchFamily="2" charset="2"/>
              <a:buChar char="Ø"/>
            </a:pPr>
            <a:endParaRPr lang="en-US" sz="1600" dirty="0"/>
          </a:p>
          <a:p>
            <a:pPr algn="just"/>
            <a:r>
              <a:rPr lang="en-US" sz="1600" b="1" dirty="0"/>
              <a:t>Installation of matplotlib library in Jupyter Notebook </a:t>
            </a:r>
          </a:p>
          <a:p>
            <a:pPr algn="just"/>
            <a:endParaRPr lang="en-US" sz="1600" b="1" dirty="0"/>
          </a:p>
          <a:p>
            <a:pPr marL="285750" indent="-285750" algn="just">
              <a:buFont typeface="Wingdings" panose="05000000000000000000" pitchFamily="2" charset="2"/>
              <a:buChar char="Ø"/>
            </a:pPr>
            <a:r>
              <a:rPr lang="en-US" sz="1600" dirty="0"/>
              <a:t>Pip install matplotlib</a:t>
            </a:r>
          </a:p>
        </p:txBody>
      </p:sp>
      <p:sp>
        <p:nvSpPr>
          <p:cNvPr id="5" name="Rectangle 4">
            <a:extLst>
              <a:ext uri="{FF2B5EF4-FFF2-40B4-BE49-F238E27FC236}">
                <a16:creationId xmlns:a16="http://schemas.microsoft.com/office/drawing/2014/main" id="{9D81D0F8-8440-40A6-9E7E-E6E2C7581343}"/>
              </a:ext>
            </a:extLst>
          </p:cNvPr>
          <p:cNvSpPr/>
          <p:nvPr/>
        </p:nvSpPr>
        <p:spPr>
          <a:xfrm>
            <a:off x="480866" y="0"/>
            <a:ext cx="4576895" cy="707886"/>
          </a:xfrm>
          <a:prstGeom prst="rect">
            <a:avLst/>
          </a:prstGeom>
          <a:noFill/>
        </p:spPr>
        <p:txBody>
          <a:bodyPr wrap="none" lIns="91440" tIns="45720" rIns="91440" bIns="45720">
            <a:spAutoFit/>
          </a:bodyPr>
          <a:lstStyle/>
          <a:p>
            <a:pPr algn="ctr"/>
            <a:r>
              <a:rPr lang="en-US" sz="4000" b="0" u="sng" cap="none" spc="0" dirty="0">
                <a:ln w="0"/>
                <a:solidFill>
                  <a:schemeClr val="tx1"/>
                </a:solidFill>
                <a:effectLst>
                  <a:outerShdw blurRad="38100" dist="19050" dir="2700000" algn="tl" rotWithShape="0">
                    <a:schemeClr val="dk1">
                      <a:alpha val="40000"/>
                    </a:schemeClr>
                  </a:outerShdw>
                </a:effectLst>
              </a:rPr>
              <a:t>Setup Commands: </a:t>
            </a:r>
          </a:p>
        </p:txBody>
      </p:sp>
      <p:pic>
        <p:nvPicPr>
          <p:cNvPr id="8" name="Picture 7">
            <a:extLst>
              <a:ext uri="{FF2B5EF4-FFF2-40B4-BE49-F238E27FC236}">
                <a16:creationId xmlns:a16="http://schemas.microsoft.com/office/drawing/2014/main" id="{76967400-7944-428E-BAF8-56CF4898AB50}"/>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005646" y="5979485"/>
            <a:ext cx="2183814" cy="878514"/>
          </a:xfrm>
          <a:prstGeom prst="rect">
            <a:avLst/>
          </a:prstGeom>
        </p:spPr>
      </p:pic>
    </p:spTree>
    <p:extLst>
      <p:ext uri="{BB962C8B-B14F-4D97-AF65-F5344CB8AC3E}">
        <p14:creationId xmlns:p14="http://schemas.microsoft.com/office/powerpoint/2010/main" val="1586332375"/>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C80720FE-E38A-4E3A-8A48-FB77411BBC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Picture 10">
            <a:extLst>
              <a:ext uri="{FF2B5EF4-FFF2-40B4-BE49-F238E27FC236}">
                <a16:creationId xmlns:a16="http://schemas.microsoft.com/office/drawing/2014/main" id="{6A063AF1-067B-476E-8447-8E8B3738387E}"/>
              </a:ext>
            </a:extLst>
          </p:cNvPr>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9587774" y="2486655"/>
            <a:ext cx="2294360" cy="1255261"/>
          </a:xfrm>
          <a:prstGeom prst="rect">
            <a:avLst/>
          </a:prstGeom>
        </p:spPr>
      </p:pic>
      <p:pic>
        <p:nvPicPr>
          <p:cNvPr id="13" name="Picture 12">
            <a:extLst>
              <a:ext uri="{FF2B5EF4-FFF2-40B4-BE49-F238E27FC236}">
                <a16:creationId xmlns:a16="http://schemas.microsoft.com/office/drawing/2014/main" id="{C9FFFE84-9286-456D-8188-93ED639AAFE4}"/>
              </a:ext>
            </a:extLst>
          </p:cNvPr>
          <p:cNvPicPr>
            <a:picLocks noChangeAspect="1"/>
          </p:cNvPicPr>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10734954" y="4227014"/>
            <a:ext cx="1347411" cy="808891"/>
          </a:xfrm>
          <a:prstGeom prst="rect">
            <a:avLst/>
          </a:prstGeom>
        </p:spPr>
      </p:pic>
      <p:cxnSp>
        <p:nvCxnSpPr>
          <p:cNvPr id="33" name="Straight Arrow Connector 32">
            <a:extLst>
              <a:ext uri="{FF2B5EF4-FFF2-40B4-BE49-F238E27FC236}">
                <a16:creationId xmlns:a16="http://schemas.microsoft.com/office/drawing/2014/main" id="{4C1462A8-81D4-4A3B-A020-7D3B2911AF20}"/>
              </a:ext>
            </a:extLst>
          </p:cNvPr>
          <p:cNvCxnSpPr>
            <a:cxnSpLocks/>
          </p:cNvCxnSpPr>
          <p:nvPr/>
        </p:nvCxnSpPr>
        <p:spPr>
          <a:xfrm>
            <a:off x="7792535" y="3154708"/>
            <a:ext cx="1605623"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7" name="Straight Arrow Connector 36">
            <a:extLst>
              <a:ext uri="{FF2B5EF4-FFF2-40B4-BE49-F238E27FC236}">
                <a16:creationId xmlns:a16="http://schemas.microsoft.com/office/drawing/2014/main" id="{4321900B-2887-4F7C-8E90-E0C88A0D069E}"/>
              </a:ext>
            </a:extLst>
          </p:cNvPr>
          <p:cNvCxnSpPr>
            <a:cxnSpLocks/>
          </p:cNvCxnSpPr>
          <p:nvPr/>
        </p:nvCxnSpPr>
        <p:spPr>
          <a:xfrm>
            <a:off x="10725708" y="3813044"/>
            <a:ext cx="0" cy="140958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0" name="Straight Arrow Connector 39">
            <a:extLst>
              <a:ext uri="{FF2B5EF4-FFF2-40B4-BE49-F238E27FC236}">
                <a16:creationId xmlns:a16="http://schemas.microsoft.com/office/drawing/2014/main" id="{33598B44-CF5B-4697-9B4A-1D411F264D61}"/>
              </a:ext>
            </a:extLst>
          </p:cNvPr>
          <p:cNvCxnSpPr>
            <a:cxnSpLocks/>
          </p:cNvCxnSpPr>
          <p:nvPr/>
        </p:nvCxnSpPr>
        <p:spPr>
          <a:xfrm flipH="1">
            <a:off x="3873959" y="5806113"/>
            <a:ext cx="191222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pic>
        <p:nvPicPr>
          <p:cNvPr id="42" name="Picture 41">
            <a:extLst>
              <a:ext uri="{FF2B5EF4-FFF2-40B4-BE49-F238E27FC236}">
                <a16:creationId xmlns:a16="http://schemas.microsoft.com/office/drawing/2014/main" id="{188254AF-0E0D-4B71-860C-9D48B4DFE25D}"/>
              </a:ext>
            </a:extLst>
          </p:cNvPr>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4453297" y="4856032"/>
            <a:ext cx="823546" cy="733194"/>
          </a:xfrm>
          <a:prstGeom prst="rect">
            <a:avLst/>
          </a:prstGeom>
        </p:spPr>
      </p:pic>
      <p:cxnSp>
        <p:nvCxnSpPr>
          <p:cNvPr id="29" name="Straight Arrow Connector 28">
            <a:extLst>
              <a:ext uri="{FF2B5EF4-FFF2-40B4-BE49-F238E27FC236}">
                <a16:creationId xmlns:a16="http://schemas.microsoft.com/office/drawing/2014/main" id="{656966A2-9D4B-49BF-A53E-A5DD08CD1418}"/>
              </a:ext>
            </a:extLst>
          </p:cNvPr>
          <p:cNvCxnSpPr>
            <a:cxnSpLocks/>
          </p:cNvCxnSpPr>
          <p:nvPr/>
        </p:nvCxnSpPr>
        <p:spPr>
          <a:xfrm>
            <a:off x="5071684" y="3195292"/>
            <a:ext cx="534137" cy="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pic>
        <p:nvPicPr>
          <p:cNvPr id="32" name="Picture 31">
            <a:extLst>
              <a:ext uri="{FF2B5EF4-FFF2-40B4-BE49-F238E27FC236}">
                <a16:creationId xmlns:a16="http://schemas.microsoft.com/office/drawing/2014/main" id="{33E7FD20-C1DC-433A-8A3F-751F87BD7DB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4392846" y="5823532"/>
            <a:ext cx="874456" cy="901716"/>
          </a:xfrm>
          <a:prstGeom prst="rect">
            <a:avLst/>
          </a:prstGeom>
        </p:spPr>
      </p:pic>
      <p:pic>
        <p:nvPicPr>
          <p:cNvPr id="35" name="Picture 34">
            <a:extLst>
              <a:ext uri="{FF2B5EF4-FFF2-40B4-BE49-F238E27FC236}">
                <a16:creationId xmlns:a16="http://schemas.microsoft.com/office/drawing/2014/main" id="{59678C87-89BB-4FB1-8350-B1C9675075E9}"/>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77695" y="256921"/>
            <a:ext cx="1695450" cy="1236107"/>
          </a:xfrm>
          <a:prstGeom prst="rect">
            <a:avLst/>
          </a:prstGeom>
        </p:spPr>
      </p:pic>
      <p:pic>
        <p:nvPicPr>
          <p:cNvPr id="30" name="Picture 29">
            <a:extLst>
              <a:ext uri="{FF2B5EF4-FFF2-40B4-BE49-F238E27FC236}">
                <a16:creationId xmlns:a16="http://schemas.microsoft.com/office/drawing/2014/main" id="{E2F71159-B81A-479B-9D5F-88CB0DBA1DC9}"/>
              </a:ext>
            </a:extLst>
          </p:cNvPr>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9935641" y="5139432"/>
            <a:ext cx="1728884" cy="1409586"/>
          </a:xfrm>
          <a:prstGeom prst="rect">
            <a:avLst/>
          </a:prstGeom>
        </p:spPr>
      </p:pic>
      <p:pic>
        <p:nvPicPr>
          <p:cNvPr id="44" name="Picture 43">
            <a:extLst>
              <a:ext uri="{FF2B5EF4-FFF2-40B4-BE49-F238E27FC236}">
                <a16:creationId xmlns:a16="http://schemas.microsoft.com/office/drawing/2014/main" id="{3DB47FD3-8D5A-4066-B00E-B6CC71892246}"/>
              </a:ext>
            </a:extLst>
          </p:cNvPr>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802635" y="2486655"/>
            <a:ext cx="2065719" cy="1684213"/>
          </a:xfrm>
          <a:prstGeom prst="rect">
            <a:avLst/>
          </a:prstGeom>
        </p:spPr>
      </p:pic>
      <p:cxnSp>
        <p:nvCxnSpPr>
          <p:cNvPr id="47" name="Straight Arrow Connector 46">
            <a:extLst>
              <a:ext uri="{FF2B5EF4-FFF2-40B4-BE49-F238E27FC236}">
                <a16:creationId xmlns:a16="http://schemas.microsoft.com/office/drawing/2014/main" id="{5B5265AD-C327-448C-88BD-70069D40E62A}"/>
              </a:ext>
            </a:extLst>
          </p:cNvPr>
          <p:cNvCxnSpPr>
            <a:cxnSpLocks/>
          </p:cNvCxnSpPr>
          <p:nvPr/>
        </p:nvCxnSpPr>
        <p:spPr>
          <a:xfrm flipH="1">
            <a:off x="8023412" y="5782396"/>
            <a:ext cx="191222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 name="Rectangle 1">
            <a:extLst>
              <a:ext uri="{FF2B5EF4-FFF2-40B4-BE49-F238E27FC236}">
                <a16:creationId xmlns:a16="http://schemas.microsoft.com/office/drawing/2014/main" id="{3A0C969D-AA90-4383-B029-EED3ECC8B82F}"/>
              </a:ext>
            </a:extLst>
          </p:cNvPr>
          <p:cNvSpPr/>
          <p:nvPr/>
        </p:nvSpPr>
        <p:spPr>
          <a:xfrm>
            <a:off x="4018928" y="311618"/>
            <a:ext cx="4339651" cy="923330"/>
          </a:xfrm>
          <a:prstGeom prst="rect">
            <a:avLst/>
          </a:prstGeom>
          <a:noFill/>
        </p:spPr>
        <p:txBody>
          <a:bodyPr wrap="none" lIns="91440" tIns="45720" rIns="91440" bIns="45720">
            <a:spAutoFit/>
          </a:bodyPr>
          <a:lstStyle/>
          <a:p>
            <a:pPr algn="ctr"/>
            <a:r>
              <a:rPr lang="en-US" sz="5400" b="0" u="sng" cap="none" spc="0" dirty="0">
                <a:ln w="0"/>
                <a:solidFill>
                  <a:schemeClr val="bg1"/>
                </a:solidFill>
                <a:effectLst>
                  <a:outerShdw blurRad="38100" dist="19050" dir="2700000" algn="tl" rotWithShape="0">
                    <a:schemeClr val="dk1">
                      <a:alpha val="40000"/>
                    </a:schemeClr>
                  </a:outerShdw>
                </a:effectLst>
              </a:rPr>
              <a:t>WORKFLOW</a:t>
            </a:r>
          </a:p>
        </p:txBody>
      </p:sp>
      <p:cxnSp>
        <p:nvCxnSpPr>
          <p:cNvPr id="22" name="Straight Arrow Connector 21">
            <a:extLst>
              <a:ext uri="{FF2B5EF4-FFF2-40B4-BE49-F238E27FC236}">
                <a16:creationId xmlns:a16="http://schemas.microsoft.com/office/drawing/2014/main" id="{CAFE0EE8-EEDB-486E-BE6C-BD043B002A5D}"/>
              </a:ext>
            </a:extLst>
          </p:cNvPr>
          <p:cNvCxnSpPr>
            <a:cxnSpLocks/>
          </p:cNvCxnSpPr>
          <p:nvPr/>
        </p:nvCxnSpPr>
        <p:spPr>
          <a:xfrm>
            <a:off x="1025420" y="1749948"/>
            <a:ext cx="0" cy="1078439"/>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4" name="Straight Arrow Connector 23">
            <a:extLst>
              <a:ext uri="{FF2B5EF4-FFF2-40B4-BE49-F238E27FC236}">
                <a16:creationId xmlns:a16="http://schemas.microsoft.com/office/drawing/2014/main" id="{C21976E2-32C5-4D11-A43B-AE7AC5892BF8}"/>
              </a:ext>
            </a:extLst>
          </p:cNvPr>
          <p:cNvCxnSpPr>
            <a:cxnSpLocks/>
          </p:cNvCxnSpPr>
          <p:nvPr/>
        </p:nvCxnSpPr>
        <p:spPr>
          <a:xfrm>
            <a:off x="2111035" y="3195292"/>
            <a:ext cx="534137" cy="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6" name="TextBox 5">
            <a:extLst>
              <a:ext uri="{FF2B5EF4-FFF2-40B4-BE49-F238E27FC236}">
                <a16:creationId xmlns:a16="http://schemas.microsoft.com/office/drawing/2014/main" id="{7DF22E18-8B70-4483-8EE5-AA265B75F7AF}"/>
              </a:ext>
            </a:extLst>
          </p:cNvPr>
          <p:cNvSpPr txBox="1"/>
          <p:nvPr/>
        </p:nvSpPr>
        <p:spPr>
          <a:xfrm>
            <a:off x="162390" y="2945469"/>
            <a:ext cx="1908251" cy="446276"/>
          </a:xfrm>
          <a:prstGeom prst="rect">
            <a:avLst/>
          </a:prstGeom>
          <a:noFill/>
        </p:spPr>
        <p:txBody>
          <a:bodyPr wrap="square" rtlCol="0">
            <a:spAutoFit/>
          </a:bodyPr>
          <a:lstStyle/>
          <a:p>
            <a:r>
              <a:rPr lang="en-US" sz="2300" dirty="0">
                <a:solidFill>
                  <a:schemeClr val="bg1"/>
                </a:solidFill>
              </a:rPr>
              <a:t>PRODUCER</a:t>
            </a:r>
            <a:endParaRPr lang="en-IN" sz="2300" dirty="0">
              <a:solidFill>
                <a:schemeClr val="bg1"/>
              </a:solidFill>
            </a:endParaRPr>
          </a:p>
        </p:txBody>
      </p:sp>
      <p:sp>
        <p:nvSpPr>
          <p:cNvPr id="7" name="TextBox 6">
            <a:extLst>
              <a:ext uri="{FF2B5EF4-FFF2-40B4-BE49-F238E27FC236}">
                <a16:creationId xmlns:a16="http://schemas.microsoft.com/office/drawing/2014/main" id="{B2E045C8-A374-45C9-B75E-A0BA7F6A52EB}"/>
              </a:ext>
            </a:extLst>
          </p:cNvPr>
          <p:cNvSpPr txBox="1"/>
          <p:nvPr/>
        </p:nvSpPr>
        <p:spPr>
          <a:xfrm>
            <a:off x="5727143" y="2945469"/>
            <a:ext cx="1907929" cy="446276"/>
          </a:xfrm>
          <a:prstGeom prst="rect">
            <a:avLst/>
          </a:prstGeom>
          <a:noFill/>
        </p:spPr>
        <p:txBody>
          <a:bodyPr wrap="square" rtlCol="0">
            <a:spAutoFit/>
          </a:bodyPr>
          <a:lstStyle/>
          <a:p>
            <a:r>
              <a:rPr lang="en-US" sz="2300" dirty="0">
                <a:solidFill>
                  <a:schemeClr val="bg1"/>
                </a:solidFill>
              </a:rPr>
              <a:t>CONSUMER</a:t>
            </a:r>
            <a:endParaRPr lang="en-IN" sz="2300" dirty="0">
              <a:solidFill>
                <a:schemeClr val="bg1"/>
              </a:solidFill>
            </a:endParaRPr>
          </a:p>
        </p:txBody>
      </p:sp>
      <p:sp>
        <p:nvSpPr>
          <p:cNvPr id="34" name="TextBox 33">
            <a:extLst>
              <a:ext uri="{FF2B5EF4-FFF2-40B4-BE49-F238E27FC236}">
                <a16:creationId xmlns:a16="http://schemas.microsoft.com/office/drawing/2014/main" id="{AF77E2F2-D2B6-4A4C-AAE5-A8C0A1FAE87A}"/>
              </a:ext>
            </a:extLst>
          </p:cNvPr>
          <p:cNvSpPr txBox="1"/>
          <p:nvPr/>
        </p:nvSpPr>
        <p:spPr>
          <a:xfrm>
            <a:off x="6024711" y="5589226"/>
            <a:ext cx="1907923" cy="446276"/>
          </a:xfrm>
          <a:prstGeom prst="rect">
            <a:avLst/>
          </a:prstGeom>
          <a:noFill/>
        </p:spPr>
        <p:txBody>
          <a:bodyPr wrap="square">
            <a:spAutoFit/>
          </a:bodyPr>
          <a:lstStyle/>
          <a:p>
            <a:r>
              <a:rPr lang="en-US" sz="2300" dirty="0">
                <a:solidFill>
                  <a:schemeClr val="bg1"/>
                </a:solidFill>
              </a:rPr>
              <a:t>CONSUMER</a:t>
            </a:r>
            <a:endParaRPr lang="en-IN" sz="2300" dirty="0">
              <a:solidFill>
                <a:schemeClr val="bg1"/>
              </a:solidFill>
            </a:endParaRPr>
          </a:p>
        </p:txBody>
      </p:sp>
      <p:pic>
        <p:nvPicPr>
          <p:cNvPr id="12" name="Picture 11">
            <a:extLst>
              <a:ext uri="{FF2B5EF4-FFF2-40B4-BE49-F238E27FC236}">
                <a16:creationId xmlns:a16="http://schemas.microsoft.com/office/drawing/2014/main" id="{2DAE12A4-0FA3-449D-B739-5A1019B9108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00504" y="4721815"/>
            <a:ext cx="1304925" cy="1552575"/>
          </a:xfrm>
          <a:prstGeom prst="rect">
            <a:avLst/>
          </a:prstGeom>
        </p:spPr>
      </p:pic>
      <p:pic>
        <p:nvPicPr>
          <p:cNvPr id="23" name="Picture 22">
            <a:extLst>
              <a:ext uri="{FF2B5EF4-FFF2-40B4-BE49-F238E27FC236}">
                <a16:creationId xmlns:a16="http://schemas.microsoft.com/office/drawing/2014/main" id="{CD633B9B-0118-4F05-8913-E8F95DF6969F}"/>
              </a:ext>
            </a:extLst>
          </p:cNvPr>
          <p:cNvPicPr>
            <a:picLocks noChangeAspect="1"/>
          </p:cNvPicPr>
          <p:nvPr/>
        </p:nvPicPr>
        <p:blipFill>
          <a:blip r:embed="rId10">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005646" y="5979485"/>
            <a:ext cx="2183814" cy="878514"/>
          </a:xfrm>
          <a:prstGeom prst="rect">
            <a:avLst/>
          </a:prstGeom>
        </p:spPr>
      </p:pic>
    </p:spTree>
    <p:extLst>
      <p:ext uri="{BB962C8B-B14F-4D97-AF65-F5344CB8AC3E}">
        <p14:creationId xmlns:p14="http://schemas.microsoft.com/office/powerpoint/2010/main" val="4175631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crush"/>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circle(out)">
                                      <p:cBhvr>
                                        <p:cTn id="7" dur="2000"/>
                                        <p:tgtEl>
                                          <p:spTgt spid="35"/>
                                        </p:tgtEl>
                                      </p:cBhvr>
                                    </p:animEffect>
                                  </p:childTnLst>
                                </p:cTn>
                              </p:par>
                            </p:childTnLst>
                          </p:cTn>
                        </p:par>
                        <p:par>
                          <p:cTn id="8" fill="hold">
                            <p:stCondLst>
                              <p:cond delay="2000"/>
                            </p:stCondLst>
                            <p:childTnLst>
                              <p:par>
                                <p:cTn id="9" presetID="22" presetClass="entr" presetSubtype="1"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up)">
                                      <p:cBhvr>
                                        <p:cTn id="11" dur="500"/>
                                        <p:tgtEl>
                                          <p:spTgt spid="22"/>
                                        </p:tgtEl>
                                      </p:cBhvr>
                                    </p:animEffect>
                                  </p:childTnLst>
                                </p:cTn>
                              </p:par>
                            </p:childTnLst>
                          </p:cTn>
                        </p:par>
                        <p:par>
                          <p:cTn id="12" fill="hold">
                            <p:stCondLst>
                              <p:cond delay="2500"/>
                            </p:stCondLst>
                            <p:childTnLst>
                              <p:par>
                                <p:cTn id="13" presetID="6" presetClass="entr" presetSubtype="32" fill="hold" nodeType="after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circle(out)">
                                      <p:cBhvr>
                                        <p:cTn id="15" dur="2000"/>
                                        <p:tgtEl>
                                          <p:spTgt spid="6">
                                            <p:txEl>
                                              <p:pRg st="0" end="0"/>
                                            </p:txEl>
                                          </p:spTgt>
                                        </p:tgtEl>
                                      </p:cBhvr>
                                    </p:animEffect>
                                  </p:childTnLst>
                                </p:cTn>
                              </p:par>
                            </p:childTnLst>
                          </p:cTn>
                        </p:par>
                        <p:par>
                          <p:cTn id="16" fill="hold">
                            <p:stCondLst>
                              <p:cond delay="4500"/>
                            </p:stCondLst>
                            <p:childTnLst>
                              <p:par>
                                <p:cTn id="17" presetID="22" presetClass="entr" presetSubtype="8"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left)">
                                      <p:cBhvr>
                                        <p:cTn id="19" dur="500"/>
                                        <p:tgtEl>
                                          <p:spTgt spid="24"/>
                                        </p:tgtEl>
                                      </p:cBhvr>
                                    </p:animEffect>
                                  </p:childTnLst>
                                </p:cTn>
                              </p:par>
                            </p:childTnLst>
                          </p:cTn>
                        </p:par>
                        <p:par>
                          <p:cTn id="20" fill="hold">
                            <p:stCondLst>
                              <p:cond delay="5000"/>
                            </p:stCondLst>
                            <p:childTnLst>
                              <p:par>
                                <p:cTn id="21" presetID="6" presetClass="entr" presetSubtype="32" fill="hold"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circle(out)">
                                      <p:cBhvr>
                                        <p:cTn id="23" dur="2000"/>
                                        <p:tgtEl>
                                          <p:spTgt spid="44"/>
                                        </p:tgtEl>
                                      </p:cBhvr>
                                    </p:animEffect>
                                  </p:childTnLst>
                                </p:cTn>
                              </p:par>
                            </p:childTnLst>
                          </p:cTn>
                        </p:par>
                        <p:par>
                          <p:cTn id="24" fill="hold">
                            <p:stCondLst>
                              <p:cond delay="7000"/>
                            </p:stCondLst>
                            <p:childTnLst>
                              <p:par>
                                <p:cTn id="25" presetID="22" presetClass="entr" presetSubtype="8" fill="hold"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left)">
                                      <p:cBhvr>
                                        <p:cTn id="27" dur="500"/>
                                        <p:tgtEl>
                                          <p:spTgt spid="29"/>
                                        </p:tgtEl>
                                      </p:cBhvr>
                                    </p:animEffect>
                                  </p:childTnLst>
                                </p:cTn>
                              </p:par>
                            </p:childTnLst>
                          </p:cTn>
                        </p:par>
                        <p:par>
                          <p:cTn id="28" fill="hold">
                            <p:stCondLst>
                              <p:cond delay="7500"/>
                            </p:stCondLst>
                            <p:childTnLst>
                              <p:par>
                                <p:cTn id="29" presetID="6" presetClass="entr" presetSubtype="32" fill="hold"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Effect transition="in" filter="circle(out)">
                                      <p:cBhvr>
                                        <p:cTn id="31" dur="2000"/>
                                        <p:tgtEl>
                                          <p:spTgt spid="7">
                                            <p:txEl>
                                              <p:pRg st="0" end="0"/>
                                            </p:txEl>
                                          </p:spTgt>
                                        </p:tgtEl>
                                      </p:cBhvr>
                                    </p:animEffect>
                                  </p:childTnLst>
                                </p:cTn>
                              </p:par>
                            </p:childTnLst>
                          </p:cTn>
                        </p:par>
                        <p:par>
                          <p:cTn id="32" fill="hold">
                            <p:stCondLst>
                              <p:cond delay="9500"/>
                            </p:stCondLst>
                            <p:childTnLst>
                              <p:par>
                                <p:cTn id="33" presetID="22" presetClass="entr" presetSubtype="8" fill="hold"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left)">
                                      <p:cBhvr>
                                        <p:cTn id="35" dur="500"/>
                                        <p:tgtEl>
                                          <p:spTgt spid="33"/>
                                        </p:tgtEl>
                                      </p:cBhvr>
                                    </p:animEffect>
                                  </p:childTnLst>
                                </p:cTn>
                              </p:par>
                            </p:childTnLst>
                          </p:cTn>
                        </p:par>
                        <p:par>
                          <p:cTn id="36" fill="hold">
                            <p:stCondLst>
                              <p:cond delay="10000"/>
                            </p:stCondLst>
                            <p:childTnLst>
                              <p:par>
                                <p:cTn id="37" presetID="6" presetClass="entr" presetSubtype="16" fill="hold"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circle(in)">
                                      <p:cBhvr>
                                        <p:cTn id="39" dur="2000"/>
                                        <p:tgtEl>
                                          <p:spTgt spid="11"/>
                                        </p:tgtEl>
                                      </p:cBhvr>
                                    </p:animEffect>
                                  </p:childTnLst>
                                </p:cTn>
                              </p:par>
                            </p:childTnLst>
                          </p:cTn>
                        </p:par>
                        <p:par>
                          <p:cTn id="40" fill="hold">
                            <p:stCondLst>
                              <p:cond delay="12000"/>
                            </p:stCondLst>
                            <p:childTnLst>
                              <p:par>
                                <p:cTn id="41" presetID="22" presetClass="entr" presetSubtype="1" fill="hold"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wipe(up)">
                                      <p:cBhvr>
                                        <p:cTn id="43" dur="500"/>
                                        <p:tgtEl>
                                          <p:spTgt spid="37"/>
                                        </p:tgtEl>
                                      </p:cBhvr>
                                    </p:animEffect>
                                  </p:childTnLst>
                                </p:cTn>
                              </p:par>
                            </p:childTnLst>
                          </p:cTn>
                        </p:par>
                        <p:par>
                          <p:cTn id="44" fill="hold">
                            <p:stCondLst>
                              <p:cond delay="12500"/>
                            </p:stCondLst>
                            <p:childTnLst>
                              <p:par>
                                <p:cTn id="45" presetID="6" presetClass="entr" presetSubtype="32" fill="hold"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circle(out)">
                                      <p:cBhvr>
                                        <p:cTn id="47" dur="2000"/>
                                        <p:tgtEl>
                                          <p:spTgt spid="13"/>
                                        </p:tgtEl>
                                      </p:cBhvr>
                                    </p:animEffect>
                                  </p:childTnLst>
                                </p:cTn>
                              </p:par>
                            </p:childTnLst>
                          </p:cTn>
                        </p:par>
                        <p:par>
                          <p:cTn id="48" fill="hold">
                            <p:stCondLst>
                              <p:cond delay="14500"/>
                            </p:stCondLst>
                            <p:childTnLst>
                              <p:par>
                                <p:cTn id="49" presetID="6" presetClass="entr" presetSubtype="32" fill="hold" nodeType="after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circle(out)">
                                      <p:cBhvr>
                                        <p:cTn id="51" dur="2000"/>
                                        <p:tgtEl>
                                          <p:spTgt spid="30"/>
                                        </p:tgtEl>
                                      </p:cBhvr>
                                    </p:animEffect>
                                  </p:childTnLst>
                                </p:cTn>
                              </p:par>
                            </p:childTnLst>
                          </p:cTn>
                        </p:par>
                        <p:par>
                          <p:cTn id="52" fill="hold">
                            <p:stCondLst>
                              <p:cond delay="16500"/>
                            </p:stCondLst>
                            <p:childTnLst>
                              <p:par>
                                <p:cTn id="53" presetID="22" presetClass="entr" presetSubtype="2" fill="hold" nodeType="after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wipe(right)">
                                      <p:cBhvr>
                                        <p:cTn id="55" dur="500"/>
                                        <p:tgtEl>
                                          <p:spTgt spid="47"/>
                                        </p:tgtEl>
                                      </p:cBhvr>
                                    </p:animEffect>
                                  </p:childTnLst>
                                </p:cTn>
                              </p:par>
                            </p:childTnLst>
                          </p:cTn>
                        </p:par>
                        <p:par>
                          <p:cTn id="56" fill="hold">
                            <p:stCondLst>
                              <p:cond delay="17000"/>
                            </p:stCondLst>
                            <p:childTnLst>
                              <p:par>
                                <p:cTn id="57" presetID="6" presetClass="entr" presetSubtype="32" fill="hold" nodeType="afterEffect">
                                  <p:stCondLst>
                                    <p:cond delay="0"/>
                                  </p:stCondLst>
                                  <p:childTnLst>
                                    <p:set>
                                      <p:cBhvr>
                                        <p:cTn id="58" dur="1" fill="hold">
                                          <p:stCondLst>
                                            <p:cond delay="0"/>
                                          </p:stCondLst>
                                        </p:cTn>
                                        <p:tgtEl>
                                          <p:spTgt spid="34">
                                            <p:txEl>
                                              <p:pRg st="0" end="0"/>
                                            </p:txEl>
                                          </p:spTgt>
                                        </p:tgtEl>
                                        <p:attrNameLst>
                                          <p:attrName>style.visibility</p:attrName>
                                        </p:attrNameLst>
                                      </p:cBhvr>
                                      <p:to>
                                        <p:strVal val="visible"/>
                                      </p:to>
                                    </p:set>
                                    <p:animEffect transition="in" filter="circle(out)">
                                      <p:cBhvr>
                                        <p:cTn id="59" dur="2000"/>
                                        <p:tgtEl>
                                          <p:spTgt spid="34">
                                            <p:txEl>
                                              <p:pRg st="0" end="0"/>
                                            </p:txEl>
                                          </p:spTgt>
                                        </p:tgtEl>
                                      </p:cBhvr>
                                    </p:animEffect>
                                  </p:childTnLst>
                                </p:cTn>
                              </p:par>
                            </p:childTnLst>
                          </p:cTn>
                        </p:par>
                        <p:par>
                          <p:cTn id="60" fill="hold">
                            <p:stCondLst>
                              <p:cond delay="19000"/>
                            </p:stCondLst>
                            <p:childTnLst>
                              <p:par>
                                <p:cTn id="61" presetID="22" presetClass="entr" presetSubtype="2" fill="hold" nodeType="after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wipe(right)">
                                      <p:cBhvr>
                                        <p:cTn id="63" dur="500"/>
                                        <p:tgtEl>
                                          <p:spTgt spid="40"/>
                                        </p:tgtEl>
                                      </p:cBhvr>
                                    </p:animEffect>
                                  </p:childTnLst>
                                </p:cTn>
                              </p:par>
                            </p:childTnLst>
                          </p:cTn>
                        </p:par>
                        <p:par>
                          <p:cTn id="64" fill="hold">
                            <p:stCondLst>
                              <p:cond delay="19500"/>
                            </p:stCondLst>
                            <p:childTnLst>
                              <p:par>
                                <p:cTn id="65" presetID="6" presetClass="entr" presetSubtype="32" fill="hold" nodeType="after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circle(out)">
                                      <p:cBhvr>
                                        <p:cTn id="67" dur="2000"/>
                                        <p:tgtEl>
                                          <p:spTgt spid="42"/>
                                        </p:tgtEl>
                                      </p:cBhvr>
                                    </p:animEffect>
                                  </p:childTnLst>
                                </p:cTn>
                              </p:par>
                            </p:childTnLst>
                          </p:cTn>
                        </p:par>
                        <p:par>
                          <p:cTn id="68" fill="hold">
                            <p:stCondLst>
                              <p:cond delay="21500"/>
                            </p:stCondLst>
                            <p:childTnLst>
                              <p:par>
                                <p:cTn id="69" presetID="6" presetClass="entr" presetSubtype="32" fill="hold" nodeType="after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circle(out)">
                                      <p:cBhvr>
                                        <p:cTn id="71" dur="2000"/>
                                        <p:tgtEl>
                                          <p:spTgt spid="32"/>
                                        </p:tgtEl>
                                      </p:cBhvr>
                                    </p:animEffect>
                                  </p:childTnLst>
                                </p:cTn>
                              </p:par>
                            </p:childTnLst>
                          </p:cTn>
                        </p:par>
                        <p:par>
                          <p:cTn id="72" fill="hold">
                            <p:stCondLst>
                              <p:cond delay="23500"/>
                            </p:stCondLst>
                            <p:childTnLst>
                              <p:par>
                                <p:cTn id="73" presetID="8" presetClass="entr" presetSubtype="16" fill="hold"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diamond(in)">
                                      <p:cBhvr>
                                        <p:cTn id="75"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Placeholder 46" descr="People discuss something">
            <a:extLst>
              <a:ext uri="{FF2B5EF4-FFF2-40B4-BE49-F238E27FC236}">
                <a16:creationId xmlns:a16="http://schemas.microsoft.com/office/drawing/2014/main" id="{0FD54BB1-BA8F-46B1-AE35-C73B73A48218}"/>
              </a:ext>
            </a:extLst>
          </p:cNvPr>
          <p:cNvPicPr>
            <a:picLocks noGrp="1" noChangeAspect="1"/>
          </p:cNvPicPr>
          <p:nvPr>
            <p:ph type="pic" sz="quarter" idx="22"/>
          </p:nvPr>
        </p:nvPicPr>
        <p:blipFill>
          <a:blip r:embed="rId3">
            <a:extLst>
              <a:ext uri="{28A0092B-C50C-407E-A947-70E740481C1C}">
                <a14:useLocalDpi xmlns:a14="http://schemas.microsoft.com/office/drawing/2010/main" val="0"/>
              </a:ext>
            </a:extLst>
          </a:blip>
          <a:stretch>
            <a:fillRect/>
          </a:stretch>
        </p:blipFill>
        <p:spPr>
          <a:xfrm>
            <a:off x="0" y="1351"/>
            <a:ext cx="12189599" cy="6856649"/>
          </a:xfrm>
        </p:spPr>
      </p:pic>
      <p:sp>
        <p:nvSpPr>
          <p:cNvPr id="35" name="object 3" descr="Blue rectangle">
            <a:extLst>
              <a:ext uri="{FF2B5EF4-FFF2-40B4-BE49-F238E27FC236}">
                <a16:creationId xmlns:a16="http://schemas.microsoft.com/office/drawing/2014/main" id="{9206F938-D64B-410D-BE2D-847D78F81E42}"/>
              </a:ext>
            </a:extLst>
          </p:cNvPr>
          <p:cNvSpPr/>
          <p:nvPr/>
        </p:nvSpPr>
        <p:spPr>
          <a:xfrm>
            <a:off x="3600" y="0"/>
            <a:ext cx="121884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
              <a:ea typeface="+mn-ea"/>
              <a:cs typeface="+mn-cs"/>
            </a:endParaRPr>
          </a:p>
        </p:txBody>
      </p:sp>
      <p:sp>
        <p:nvSpPr>
          <p:cNvPr id="26" name="Rectangle 25" descr="Blue rectangle">
            <a:extLst>
              <a:ext uri="{FF2B5EF4-FFF2-40B4-BE49-F238E27FC236}">
                <a16:creationId xmlns:a16="http://schemas.microsoft.com/office/drawing/2014/main" id="{B743B096-6BB3-4330-9D5B-22EEBAF87BEE}"/>
              </a:ext>
            </a:extLst>
          </p:cNvPr>
          <p:cNvSpPr/>
          <p:nvPr/>
        </p:nvSpPr>
        <p:spPr>
          <a:xfrm>
            <a:off x="0" y="2770632"/>
            <a:ext cx="12192000" cy="13167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
              <a:ea typeface="+mn-ea"/>
              <a:cs typeface="+mn-cs"/>
            </a:endParaRPr>
          </a:p>
        </p:txBody>
      </p:sp>
      <p:sp>
        <p:nvSpPr>
          <p:cNvPr id="27" name="Oval 26" descr="Blue circle">
            <a:extLst>
              <a:ext uri="{FF2B5EF4-FFF2-40B4-BE49-F238E27FC236}">
                <a16:creationId xmlns:a16="http://schemas.microsoft.com/office/drawing/2014/main" id="{48354ED0-9392-4301-B2D6-A5335876F77D}"/>
              </a:ext>
            </a:extLst>
          </p:cNvPr>
          <p:cNvSpPr/>
          <p:nvPr/>
        </p:nvSpPr>
        <p:spPr>
          <a:xfrm>
            <a:off x="1557528" y="2007108"/>
            <a:ext cx="2843784" cy="284378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
              <a:ea typeface="+mn-ea"/>
              <a:cs typeface="+mn-cs"/>
            </a:endParaRPr>
          </a:p>
        </p:txBody>
      </p:sp>
      <p:sp>
        <p:nvSpPr>
          <p:cNvPr id="28" name="Oval 27" descr="Blue circle">
            <a:extLst>
              <a:ext uri="{FF2B5EF4-FFF2-40B4-BE49-F238E27FC236}">
                <a16:creationId xmlns:a16="http://schemas.microsoft.com/office/drawing/2014/main" id="{0AD89AAC-7A26-4BF6-8BF7-D301C467BE24}"/>
              </a:ext>
            </a:extLst>
          </p:cNvPr>
          <p:cNvSpPr/>
          <p:nvPr/>
        </p:nvSpPr>
        <p:spPr>
          <a:xfrm>
            <a:off x="7790688" y="1919087"/>
            <a:ext cx="2843784" cy="284378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
              <a:ea typeface="+mn-ea"/>
              <a:cs typeface="+mn-cs"/>
            </a:endParaRPr>
          </a:p>
        </p:txBody>
      </p:sp>
      <p:sp>
        <p:nvSpPr>
          <p:cNvPr id="3" name="Slide Number Placeholder 2">
            <a:extLst>
              <a:ext uri="{FF2B5EF4-FFF2-40B4-BE49-F238E27FC236}">
                <a16:creationId xmlns:a16="http://schemas.microsoft.com/office/drawing/2014/main" id="{F1CE755E-A3DE-48FA-953D-4B2CFF013E3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E24B5-652C-4DB5-B7C3-B5BBEC1280B1}" type="slidenum">
              <a:rPr kumimoji="0" lang="en-US" sz="1000" b="0" i="1" u="none" strike="noStrike" kern="1200" cap="none" spc="0" normalizeH="0" baseline="0" noProof="0" smtClean="0">
                <a:ln>
                  <a:noFill/>
                </a:ln>
                <a:solidFill>
                  <a:srgbClr val="00292E">
                    <a:alpha val="70000"/>
                  </a:srgbClr>
                </a:solidFill>
                <a:effectLst/>
                <a:uLnTx/>
                <a:uFillTx/>
                <a:latin typeface="Arial "/>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000" b="0" i="1" u="none" strike="noStrike" kern="1200" cap="none" spc="0" normalizeH="0" baseline="0" noProof="0" dirty="0">
              <a:ln>
                <a:noFill/>
              </a:ln>
              <a:solidFill>
                <a:srgbClr val="00292E">
                  <a:alpha val="70000"/>
                </a:srgbClr>
              </a:solidFill>
              <a:effectLst/>
              <a:uLnTx/>
              <a:uFillTx/>
              <a:latin typeface="Arial "/>
              <a:ea typeface="+mn-ea"/>
              <a:cs typeface="+mn-cs"/>
            </a:endParaRPr>
          </a:p>
        </p:txBody>
      </p:sp>
      <p:sp>
        <p:nvSpPr>
          <p:cNvPr id="4" name="Title 3">
            <a:extLst>
              <a:ext uri="{FF2B5EF4-FFF2-40B4-BE49-F238E27FC236}">
                <a16:creationId xmlns:a16="http://schemas.microsoft.com/office/drawing/2014/main" id="{0558CBCC-46BE-4654-9B01-07B35CF17C32}"/>
              </a:ext>
            </a:extLst>
          </p:cNvPr>
          <p:cNvSpPr>
            <a:spLocks noGrp="1"/>
          </p:cNvSpPr>
          <p:nvPr>
            <p:ph type="title"/>
          </p:nvPr>
        </p:nvSpPr>
        <p:spPr bwMode="ltGray">
          <a:xfrm>
            <a:off x="486508" y="118019"/>
            <a:ext cx="10515600" cy="1325563"/>
          </a:xfrm>
        </p:spPr>
        <p:txBody>
          <a:bodyPr/>
          <a:lstStyle/>
          <a:p>
            <a:r>
              <a:rPr lang="en-US" dirty="0">
                <a:solidFill>
                  <a:schemeClr val="bg1"/>
                </a:solidFill>
              </a:rPr>
              <a:t>DATA COLLECTION API</a:t>
            </a:r>
          </a:p>
        </p:txBody>
      </p:sp>
      <p:sp>
        <p:nvSpPr>
          <p:cNvPr id="49" name="object 6" descr="Beige rectangle">
            <a:extLst>
              <a:ext uri="{FF2B5EF4-FFF2-40B4-BE49-F238E27FC236}">
                <a16:creationId xmlns:a16="http://schemas.microsoft.com/office/drawing/2014/main" id="{E67B2D0F-2920-4165-BC82-05237362DABB}"/>
              </a:ext>
            </a:extLst>
          </p:cNvPr>
          <p:cNvSpPr/>
          <p:nvPr/>
        </p:nvSpPr>
        <p:spPr bwMode="ltGray">
          <a:xfrm flipV="1">
            <a:off x="605558" y="1068125"/>
            <a:ext cx="4880841" cy="45719"/>
          </a:xfrm>
          <a:custGeom>
            <a:avLst/>
            <a:gdLst/>
            <a:ahLst/>
            <a:cxnLst/>
            <a:rect l="l" t="t" r="r" b="b"/>
            <a:pathLst>
              <a:path w="1934210">
                <a:moveTo>
                  <a:pt x="0" y="0"/>
                </a:moveTo>
                <a:lnTo>
                  <a:pt x="1933600" y="0"/>
                </a:lnTo>
              </a:path>
            </a:pathLst>
          </a:custGeom>
          <a:ln w="54863">
            <a:solidFill>
              <a:schemeClr val="accent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
              <a:ea typeface="+mn-ea"/>
              <a:cs typeface="+mn-cs"/>
            </a:endParaRPr>
          </a:p>
        </p:txBody>
      </p:sp>
      <p:sp>
        <p:nvSpPr>
          <p:cNvPr id="29" name="Oval 28" descr="Beige circle">
            <a:extLst>
              <a:ext uri="{FF2B5EF4-FFF2-40B4-BE49-F238E27FC236}">
                <a16:creationId xmlns:a16="http://schemas.microsoft.com/office/drawing/2014/main" id="{23AE393F-46ED-4451-AACA-7EC20B0EE16F}"/>
              </a:ext>
            </a:extLst>
          </p:cNvPr>
          <p:cNvSpPr/>
          <p:nvPr/>
        </p:nvSpPr>
        <p:spPr>
          <a:xfrm>
            <a:off x="4111752" y="1544325"/>
            <a:ext cx="3968496" cy="3967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
              <a:ea typeface="+mn-ea"/>
              <a:cs typeface="+mn-cs"/>
            </a:endParaRPr>
          </a:p>
        </p:txBody>
      </p:sp>
      <p:pic>
        <p:nvPicPr>
          <p:cNvPr id="22" name="Picture 21">
            <a:extLst>
              <a:ext uri="{FF2B5EF4-FFF2-40B4-BE49-F238E27FC236}">
                <a16:creationId xmlns:a16="http://schemas.microsoft.com/office/drawing/2014/main" id="{F1C3CAB8-9A65-4409-A396-97F91287FEB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995994" y="2686599"/>
            <a:ext cx="1966851" cy="1484801"/>
          </a:xfrm>
          <a:prstGeom prst="rect">
            <a:avLst/>
          </a:prstGeom>
        </p:spPr>
      </p:pic>
      <p:pic>
        <p:nvPicPr>
          <p:cNvPr id="24" name="Picture 23">
            <a:extLst>
              <a:ext uri="{FF2B5EF4-FFF2-40B4-BE49-F238E27FC236}">
                <a16:creationId xmlns:a16="http://schemas.microsoft.com/office/drawing/2014/main" id="{F1F349EA-8071-474C-88FE-4BEC9EEE5D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3437" y="2785524"/>
            <a:ext cx="2637008" cy="1484802"/>
          </a:xfrm>
          <a:prstGeom prst="rect">
            <a:avLst/>
          </a:prstGeom>
        </p:spPr>
      </p:pic>
      <p:pic>
        <p:nvPicPr>
          <p:cNvPr id="34" name="Picture 33">
            <a:extLst>
              <a:ext uri="{FF2B5EF4-FFF2-40B4-BE49-F238E27FC236}">
                <a16:creationId xmlns:a16="http://schemas.microsoft.com/office/drawing/2014/main" id="{A47985D5-466E-4C9D-8182-9C9E76790E2C}"/>
              </a:ext>
            </a:extLst>
          </p:cNvPr>
          <p:cNvPicPr>
            <a:picLocks noChangeAspect="1"/>
          </p:cNvPicPr>
          <p:nvPr/>
        </p:nvPicPr>
        <p:blipFill>
          <a:blip r:embed="rId6"/>
          <a:stretch>
            <a:fillRect/>
          </a:stretch>
        </p:blipFill>
        <p:spPr>
          <a:xfrm>
            <a:off x="8329687" y="2866722"/>
            <a:ext cx="1805236" cy="948514"/>
          </a:xfrm>
          <a:prstGeom prst="rect">
            <a:avLst/>
          </a:prstGeom>
        </p:spPr>
      </p:pic>
      <p:sp>
        <p:nvSpPr>
          <p:cNvPr id="2" name="TextBox 1">
            <a:extLst>
              <a:ext uri="{FF2B5EF4-FFF2-40B4-BE49-F238E27FC236}">
                <a16:creationId xmlns:a16="http://schemas.microsoft.com/office/drawing/2014/main" id="{0EF7803F-8CF8-40F0-A8EF-CDFCD5FCA5E3}"/>
              </a:ext>
            </a:extLst>
          </p:cNvPr>
          <p:cNvSpPr txBox="1"/>
          <p:nvPr/>
        </p:nvSpPr>
        <p:spPr>
          <a:xfrm>
            <a:off x="1140599" y="4926253"/>
            <a:ext cx="5477841" cy="600164"/>
          </a:xfrm>
          <a:prstGeom prst="rect">
            <a:avLst/>
          </a:prstGeom>
          <a:noFill/>
        </p:spPr>
        <p:txBody>
          <a:bodyPr wrap="square" rtlCol="0">
            <a:spAutoFit/>
          </a:bodyPr>
          <a:lstStyle/>
          <a:p>
            <a:r>
              <a:rPr lang="en-US" sz="1100" b="1" i="0" dirty="0">
                <a:solidFill>
                  <a:schemeClr val="bg1"/>
                </a:solidFill>
                <a:effectLst/>
                <a:latin typeface="Roboto" panose="02000000000000000000" pitchFamily="2" charset="0"/>
              </a:rPr>
              <a:t>from </a:t>
            </a:r>
            <a:r>
              <a:rPr lang="en-US" sz="1100" b="1" i="0" dirty="0" err="1">
                <a:solidFill>
                  <a:schemeClr val="bg1"/>
                </a:solidFill>
                <a:effectLst/>
                <a:latin typeface="Roboto" panose="02000000000000000000" pitchFamily="2" charset="0"/>
              </a:rPr>
              <a:t>websocket</a:t>
            </a:r>
            <a:r>
              <a:rPr lang="en-US" sz="1100" b="1" i="0" dirty="0">
                <a:solidFill>
                  <a:schemeClr val="bg1"/>
                </a:solidFill>
                <a:effectLst/>
                <a:latin typeface="Roboto" panose="02000000000000000000" pitchFamily="2" charset="0"/>
              </a:rPr>
              <a:t> import </a:t>
            </a:r>
            <a:r>
              <a:rPr lang="en-US" sz="1100" b="1" i="0" dirty="0" err="1">
                <a:solidFill>
                  <a:schemeClr val="bg1"/>
                </a:solidFill>
                <a:effectLst/>
                <a:latin typeface="Roboto" panose="02000000000000000000" pitchFamily="2" charset="0"/>
              </a:rPr>
              <a:t>create_connection</a:t>
            </a:r>
            <a:r>
              <a:rPr lang="en-US" sz="1100" b="1" i="0" dirty="0">
                <a:solidFill>
                  <a:schemeClr val="bg1"/>
                </a:solidFill>
                <a:effectLst/>
                <a:latin typeface="Roboto" panose="02000000000000000000" pitchFamily="2" charset="0"/>
              </a:rPr>
              <a:t> </a:t>
            </a:r>
          </a:p>
          <a:p>
            <a:r>
              <a:rPr lang="en-US" sz="1100" b="1" i="0" dirty="0">
                <a:solidFill>
                  <a:schemeClr val="bg1"/>
                </a:solidFill>
                <a:effectLst/>
                <a:latin typeface="Roboto" panose="02000000000000000000" pitchFamily="2" charset="0"/>
              </a:rPr>
              <a:t>import </a:t>
            </a:r>
            <a:r>
              <a:rPr lang="en-US" sz="1100" b="1" i="0" dirty="0" err="1">
                <a:solidFill>
                  <a:schemeClr val="bg1"/>
                </a:solidFill>
                <a:effectLst/>
                <a:latin typeface="Roboto" panose="02000000000000000000" pitchFamily="2" charset="0"/>
              </a:rPr>
              <a:t>simplejson</a:t>
            </a:r>
            <a:r>
              <a:rPr lang="en-US" sz="1100" b="1" i="0" dirty="0">
                <a:solidFill>
                  <a:schemeClr val="bg1"/>
                </a:solidFill>
                <a:effectLst/>
                <a:latin typeface="Roboto" panose="02000000000000000000" pitchFamily="2" charset="0"/>
              </a:rPr>
              <a:t> as json </a:t>
            </a:r>
          </a:p>
          <a:p>
            <a:r>
              <a:rPr lang="en-US" sz="1100" b="1" i="0" dirty="0" err="1">
                <a:solidFill>
                  <a:schemeClr val="bg1"/>
                </a:solidFill>
                <a:effectLst/>
                <a:latin typeface="Roboto" panose="02000000000000000000" pitchFamily="2" charset="0"/>
              </a:rPr>
              <a:t>ws</a:t>
            </a:r>
            <a:r>
              <a:rPr lang="en-US" sz="1100" b="1" i="0" dirty="0">
                <a:solidFill>
                  <a:schemeClr val="bg1"/>
                </a:solidFill>
                <a:effectLst/>
                <a:latin typeface="Roboto" panose="02000000000000000000" pitchFamily="2" charset="0"/>
              </a:rPr>
              <a:t> = </a:t>
            </a:r>
            <a:r>
              <a:rPr lang="en-US" sz="1100" b="1" i="0" dirty="0" err="1">
                <a:solidFill>
                  <a:schemeClr val="bg1"/>
                </a:solidFill>
                <a:effectLst/>
                <a:latin typeface="Roboto" panose="02000000000000000000" pitchFamily="2" charset="0"/>
              </a:rPr>
              <a:t>create_connection</a:t>
            </a:r>
            <a:r>
              <a:rPr lang="en-US" sz="1100" b="1" i="0" dirty="0">
                <a:solidFill>
                  <a:schemeClr val="bg1"/>
                </a:solidFill>
                <a:effectLst/>
                <a:latin typeface="Roboto" panose="02000000000000000000" pitchFamily="2" charset="0"/>
              </a:rPr>
              <a:t>("</a:t>
            </a:r>
            <a:r>
              <a:rPr lang="en-US" sz="1100" b="1" i="0" dirty="0" err="1">
                <a:solidFill>
                  <a:schemeClr val="bg1"/>
                </a:solidFill>
                <a:effectLst/>
                <a:latin typeface="Roboto" panose="02000000000000000000" pitchFamily="2" charset="0"/>
              </a:rPr>
              <a:t>wss</a:t>
            </a:r>
            <a:r>
              <a:rPr lang="en-US" sz="1100" b="1" i="0" dirty="0">
                <a:solidFill>
                  <a:schemeClr val="bg1"/>
                </a:solidFill>
                <a:effectLst/>
                <a:latin typeface="Roboto" panose="02000000000000000000" pitchFamily="2" charset="0"/>
              </a:rPr>
              <a:t>://api.tiingo.com/</a:t>
            </a:r>
            <a:r>
              <a:rPr lang="en-US" sz="1100" b="1" i="0" dirty="0" err="1">
                <a:solidFill>
                  <a:schemeClr val="bg1"/>
                </a:solidFill>
                <a:effectLst/>
                <a:latin typeface="Roboto" panose="02000000000000000000" pitchFamily="2" charset="0"/>
              </a:rPr>
              <a:t>fx</a:t>
            </a:r>
            <a:r>
              <a:rPr lang="en-US" sz="1100" b="1" i="0" dirty="0">
                <a:solidFill>
                  <a:schemeClr val="bg1"/>
                </a:solidFill>
                <a:effectLst/>
                <a:latin typeface="Roboto" panose="02000000000000000000" pitchFamily="2" charset="0"/>
              </a:rPr>
              <a:t>")</a:t>
            </a:r>
            <a:endParaRPr lang="en-IN" sz="1100" b="1" dirty="0">
              <a:solidFill>
                <a:schemeClr val="bg1"/>
              </a:solidFill>
            </a:endParaRPr>
          </a:p>
        </p:txBody>
      </p:sp>
      <p:sp>
        <p:nvSpPr>
          <p:cNvPr id="20" name="TextBox 19">
            <a:extLst>
              <a:ext uri="{FF2B5EF4-FFF2-40B4-BE49-F238E27FC236}">
                <a16:creationId xmlns:a16="http://schemas.microsoft.com/office/drawing/2014/main" id="{5EA788A0-302E-4323-8091-FFC2C7A52E5B}"/>
              </a:ext>
            </a:extLst>
          </p:cNvPr>
          <p:cNvSpPr txBox="1"/>
          <p:nvPr/>
        </p:nvSpPr>
        <p:spPr>
          <a:xfrm>
            <a:off x="3962845" y="5614791"/>
            <a:ext cx="4117403" cy="938719"/>
          </a:xfrm>
          <a:prstGeom prst="rect">
            <a:avLst/>
          </a:prstGeom>
          <a:noFill/>
        </p:spPr>
        <p:txBody>
          <a:bodyPr wrap="square" rtlCol="0">
            <a:spAutoFit/>
          </a:bodyPr>
          <a:lstStyle/>
          <a:p>
            <a:r>
              <a:rPr lang="en-IN" sz="1100" b="1" dirty="0">
                <a:solidFill>
                  <a:schemeClr val="bg1"/>
                </a:solidFill>
                <a:latin typeface="Roboto" panose="02000000000000000000" pitchFamily="2" charset="0"/>
                <a:ea typeface="Roboto" panose="02000000000000000000" pitchFamily="2" charset="0"/>
              </a:rPr>
              <a:t>import requests</a:t>
            </a:r>
          </a:p>
          <a:p>
            <a:r>
              <a:rPr lang="en-IN" sz="1100" b="1" dirty="0" err="1">
                <a:solidFill>
                  <a:schemeClr val="bg1"/>
                </a:solidFill>
                <a:latin typeface="Roboto" panose="02000000000000000000" pitchFamily="2" charset="0"/>
                <a:ea typeface="Roboto" panose="02000000000000000000" pitchFamily="2" charset="0"/>
              </a:rPr>
              <a:t>requestResponse</a:t>
            </a:r>
            <a:r>
              <a:rPr lang="en-IN" sz="1100" b="1" dirty="0">
                <a:solidFill>
                  <a:schemeClr val="bg1"/>
                </a:solidFill>
                <a:latin typeface="Roboto" panose="02000000000000000000" pitchFamily="2" charset="0"/>
                <a:ea typeface="Roboto" panose="02000000000000000000" pitchFamily="2" charset="0"/>
              </a:rPr>
              <a:t> = </a:t>
            </a:r>
            <a:r>
              <a:rPr lang="en-IN" sz="1100" b="1" dirty="0" err="1">
                <a:solidFill>
                  <a:schemeClr val="bg1"/>
                </a:solidFill>
                <a:latin typeface="Roboto" panose="02000000000000000000" pitchFamily="2" charset="0"/>
                <a:ea typeface="Roboto" panose="02000000000000000000" pitchFamily="2" charset="0"/>
              </a:rPr>
              <a:t>requests.get</a:t>
            </a:r>
            <a:r>
              <a:rPr lang="en-IN" sz="1100" b="1" dirty="0">
                <a:solidFill>
                  <a:schemeClr val="bg1"/>
                </a:solidFill>
                <a:latin typeface="Roboto" panose="02000000000000000000" pitchFamily="2" charset="0"/>
                <a:ea typeface="Roboto" panose="02000000000000000000" pitchFamily="2" charset="0"/>
              </a:rPr>
              <a:t>("https://api.tiingo.com/</a:t>
            </a:r>
            <a:r>
              <a:rPr lang="en-IN" sz="1100" b="1" dirty="0" err="1">
                <a:solidFill>
                  <a:schemeClr val="bg1"/>
                </a:solidFill>
                <a:latin typeface="Roboto" panose="02000000000000000000" pitchFamily="2" charset="0"/>
                <a:ea typeface="Roboto" panose="02000000000000000000" pitchFamily="2" charset="0"/>
              </a:rPr>
              <a:t>tiingo</a:t>
            </a:r>
            <a:r>
              <a:rPr lang="en-IN" sz="1100" b="1" dirty="0">
                <a:solidFill>
                  <a:schemeClr val="bg1"/>
                </a:solidFill>
                <a:latin typeface="Roboto" panose="02000000000000000000" pitchFamily="2" charset="0"/>
                <a:ea typeface="Roboto" panose="02000000000000000000" pitchFamily="2" charset="0"/>
              </a:rPr>
              <a:t>/</a:t>
            </a:r>
            <a:r>
              <a:rPr lang="en-IN" sz="1100" b="1" dirty="0" err="1">
                <a:solidFill>
                  <a:schemeClr val="bg1"/>
                </a:solidFill>
                <a:latin typeface="Roboto" panose="02000000000000000000" pitchFamily="2" charset="0"/>
                <a:ea typeface="Roboto" panose="02000000000000000000" pitchFamily="2" charset="0"/>
              </a:rPr>
              <a:t>fx</a:t>
            </a:r>
            <a:r>
              <a:rPr lang="en-IN" sz="1100" b="1" dirty="0">
                <a:solidFill>
                  <a:schemeClr val="bg1"/>
                </a:solidFill>
                <a:latin typeface="Roboto" panose="02000000000000000000" pitchFamily="2" charset="0"/>
                <a:ea typeface="Roboto" panose="02000000000000000000" pitchFamily="2" charset="0"/>
              </a:rPr>
              <a:t>/</a:t>
            </a:r>
            <a:r>
              <a:rPr lang="en-IN" sz="1100" b="1" dirty="0" err="1">
                <a:solidFill>
                  <a:schemeClr val="bg1"/>
                </a:solidFill>
                <a:latin typeface="Roboto" panose="02000000000000000000" pitchFamily="2" charset="0"/>
                <a:ea typeface="Roboto" panose="02000000000000000000" pitchFamily="2" charset="0"/>
              </a:rPr>
              <a:t>top?tickers</a:t>
            </a:r>
            <a:r>
              <a:rPr lang="en-IN" sz="1100" b="1" dirty="0">
                <a:solidFill>
                  <a:schemeClr val="bg1"/>
                </a:solidFill>
                <a:latin typeface="Roboto" panose="02000000000000000000" pitchFamily="2" charset="0"/>
                <a:ea typeface="Roboto" panose="02000000000000000000" pitchFamily="2" charset="0"/>
              </a:rPr>
              <a:t>=</a:t>
            </a:r>
            <a:r>
              <a:rPr lang="en-IN" sz="1100" b="1" dirty="0" err="1">
                <a:solidFill>
                  <a:schemeClr val="bg1"/>
                </a:solidFill>
                <a:latin typeface="Roboto" panose="02000000000000000000" pitchFamily="2" charset="0"/>
                <a:ea typeface="Roboto" panose="02000000000000000000" pitchFamily="2" charset="0"/>
              </a:rPr>
              <a:t>audusd,eurusd&amp;token</a:t>
            </a:r>
            <a:r>
              <a:rPr lang="en-IN" sz="1100" b="1" dirty="0">
                <a:solidFill>
                  <a:schemeClr val="bg1"/>
                </a:solidFill>
                <a:latin typeface="Roboto" panose="02000000000000000000" pitchFamily="2" charset="0"/>
                <a:ea typeface="Roboto" panose="02000000000000000000" pitchFamily="2" charset="0"/>
              </a:rPr>
              <a:t>=14b8a64181f2b1007a7ef07847216c6d5ffa16cf")</a:t>
            </a:r>
          </a:p>
        </p:txBody>
      </p:sp>
      <p:sp>
        <p:nvSpPr>
          <p:cNvPr id="21" name="TextBox 20">
            <a:extLst>
              <a:ext uri="{FF2B5EF4-FFF2-40B4-BE49-F238E27FC236}">
                <a16:creationId xmlns:a16="http://schemas.microsoft.com/office/drawing/2014/main" id="{D22D73CF-7DE4-454D-99C7-75A9930245E4}"/>
              </a:ext>
            </a:extLst>
          </p:cNvPr>
          <p:cNvSpPr txBox="1"/>
          <p:nvPr/>
        </p:nvSpPr>
        <p:spPr>
          <a:xfrm>
            <a:off x="7703133" y="4886640"/>
            <a:ext cx="3765711" cy="769441"/>
          </a:xfrm>
          <a:prstGeom prst="rect">
            <a:avLst/>
          </a:prstGeom>
          <a:noFill/>
        </p:spPr>
        <p:txBody>
          <a:bodyPr wrap="square" rtlCol="0">
            <a:spAutoFit/>
          </a:bodyPr>
          <a:lstStyle/>
          <a:p>
            <a:r>
              <a:rPr lang="en-IN" sz="1100" b="1" dirty="0">
                <a:solidFill>
                  <a:schemeClr val="bg1"/>
                </a:solidFill>
                <a:latin typeface="Roboto" panose="02000000000000000000" pitchFamily="2" charset="0"/>
                <a:ea typeface="Roboto" panose="02000000000000000000" pitchFamily="2" charset="0"/>
              </a:rPr>
              <a:t>import </a:t>
            </a:r>
            <a:r>
              <a:rPr lang="en-IN" sz="1100" b="1" dirty="0" err="1">
                <a:solidFill>
                  <a:schemeClr val="bg1"/>
                </a:solidFill>
                <a:latin typeface="Roboto" panose="02000000000000000000" pitchFamily="2" charset="0"/>
                <a:ea typeface="Roboto" panose="02000000000000000000" pitchFamily="2" charset="0"/>
              </a:rPr>
              <a:t>pandas_datareader</a:t>
            </a:r>
            <a:r>
              <a:rPr lang="en-IN" sz="1100" b="1" dirty="0">
                <a:solidFill>
                  <a:schemeClr val="bg1"/>
                </a:solidFill>
                <a:latin typeface="Roboto" panose="02000000000000000000" pitchFamily="2" charset="0"/>
                <a:ea typeface="Roboto" panose="02000000000000000000" pitchFamily="2" charset="0"/>
              </a:rPr>
              <a:t> as </a:t>
            </a:r>
            <a:r>
              <a:rPr lang="en-IN" sz="1100" b="1" dirty="0" err="1">
                <a:solidFill>
                  <a:schemeClr val="bg1"/>
                </a:solidFill>
                <a:latin typeface="Roboto" panose="02000000000000000000" pitchFamily="2" charset="0"/>
                <a:ea typeface="Roboto" panose="02000000000000000000" pitchFamily="2" charset="0"/>
              </a:rPr>
              <a:t>pdr</a:t>
            </a:r>
            <a:endParaRPr lang="en-IN" sz="1100" b="1" dirty="0">
              <a:solidFill>
                <a:schemeClr val="bg1"/>
              </a:solidFill>
              <a:latin typeface="Roboto" panose="02000000000000000000" pitchFamily="2" charset="0"/>
              <a:ea typeface="Roboto" panose="02000000000000000000" pitchFamily="2" charset="0"/>
            </a:endParaRPr>
          </a:p>
          <a:p>
            <a:r>
              <a:rPr lang="en-IN" sz="1100" b="1" dirty="0">
                <a:solidFill>
                  <a:schemeClr val="bg1"/>
                </a:solidFill>
                <a:latin typeface="Roboto" panose="02000000000000000000" pitchFamily="2" charset="0"/>
                <a:ea typeface="Roboto" panose="02000000000000000000" pitchFamily="2" charset="0"/>
              </a:rPr>
              <a:t>key = "14b8a64181f2b1007a7ef07847216c6d5ffa16cf"</a:t>
            </a:r>
          </a:p>
          <a:p>
            <a:r>
              <a:rPr lang="en-IN" sz="1100" b="1" dirty="0">
                <a:solidFill>
                  <a:schemeClr val="bg1"/>
                </a:solidFill>
                <a:latin typeface="Roboto" panose="02000000000000000000" pitchFamily="2" charset="0"/>
                <a:ea typeface="Roboto" panose="02000000000000000000" pitchFamily="2" charset="0"/>
              </a:rPr>
              <a:t>df = </a:t>
            </a:r>
            <a:r>
              <a:rPr lang="en-IN" sz="1100" b="1" dirty="0" err="1">
                <a:solidFill>
                  <a:schemeClr val="bg1"/>
                </a:solidFill>
                <a:latin typeface="Roboto" panose="02000000000000000000" pitchFamily="2" charset="0"/>
                <a:ea typeface="Roboto" panose="02000000000000000000" pitchFamily="2" charset="0"/>
              </a:rPr>
              <a:t>pdr.get_data_tiingo</a:t>
            </a:r>
            <a:r>
              <a:rPr lang="en-IN" sz="1100" b="1" dirty="0">
                <a:solidFill>
                  <a:schemeClr val="bg1"/>
                </a:solidFill>
                <a:latin typeface="Roboto" panose="02000000000000000000" pitchFamily="2" charset="0"/>
                <a:ea typeface="Roboto" panose="02000000000000000000" pitchFamily="2" charset="0"/>
              </a:rPr>
              <a:t>('TTM',</a:t>
            </a:r>
            <a:r>
              <a:rPr lang="en-IN" sz="1100" b="1" dirty="0" err="1">
                <a:solidFill>
                  <a:schemeClr val="bg1"/>
                </a:solidFill>
                <a:latin typeface="Roboto" panose="02000000000000000000" pitchFamily="2" charset="0"/>
                <a:ea typeface="Roboto" panose="02000000000000000000" pitchFamily="2" charset="0"/>
              </a:rPr>
              <a:t>api_key</a:t>
            </a:r>
            <a:r>
              <a:rPr lang="en-IN" sz="1100" b="1" dirty="0">
                <a:solidFill>
                  <a:schemeClr val="bg1"/>
                </a:solidFill>
                <a:latin typeface="Roboto" panose="02000000000000000000" pitchFamily="2" charset="0"/>
                <a:ea typeface="Roboto" panose="02000000000000000000" pitchFamily="2" charset="0"/>
              </a:rPr>
              <a:t>= key)</a:t>
            </a:r>
          </a:p>
          <a:p>
            <a:r>
              <a:rPr lang="en-IN" sz="1100" b="1" dirty="0" err="1">
                <a:solidFill>
                  <a:schemeClr val="bg1"/>
                </a:solidFill>
                <a:latin typeface="Roboto" panose="02000000000000000000" pitchFamily="2" charset="0"/>
                <a:ea typeface="Roboto" panose="02000000000000000000" pitchFamily="2" charset="0"/>
              </a:rPr>
              <a:t>df.to_csv</a:t>
            </a:r>
            <a:r>
              <a:rPr lang="en-IN" sz="1100" b="1" dirty="0">
                <a:solidFill>
                  <a:schemeClr val="bg1"/>
                </a:solidFill>
                <a:latin typeface="Roboto" panose="02000000000000000000" pitchFamily="2" charset="0"/>
                <a:ea typeface="Roboto" panose="02000000000000000000" pitchFamily="2" charset="0"/>
              </a:rPr>
              <a:t>('TTM.csv')</a:t>
            </a:r>
          </a:p>
        </p:txBody>
      </p:sp>
      <p:pic>
        <p:nvPicPr>
          <p:cNvPr id="17" name="Picture 16">
            <a:extLst>
              <a:ext uri="{FF2B5EF4-FFF2-40B4-BE49-F238E27FC236}">
                <a16:creationId xmlns:a16="http://schemas.microsoft.com/office/drawing/2014/main" id="{8DCCA24E-C1BD-4E4E-B54E-6CD98F3DE44A}"/>
              </a:ext>
            </a:extLst>
          </p:cNvPr>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005646" y="5979485"/>
            <a:ext cx="2183814" cy="878514"/>
          </a:xfrm>
          <a:prstGeom prst="rect">
            <a:avLst/>
          </a:prstGeom>
        </p:spPr>
      </p:pic>
    </p:spTree>
    <p:extLst>
      <p:ext uri="{BB962C8B-B14F-4D97-AF65-F5344CB8AC3E}">
        <p14:creationId xmlns:p14="http://schemas.microsoft.com/office/powerpoint/2010/main" val="10659040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circle(out)">
                                      <p:cBhvr>
                                        <p:cTn id="7" dur="2000"/>
                                        <p:tgtEl>
                                          <p:spTgt spid="29"/>
                                        </p:tgtEl>
                                      </p:cBhvr>
                                    </p:animEffect>
                                  </p:childTnLst>
                                </p:cTn>
                              </p:par>
                            </p:childTnLst>
                          </p:cTn>
                        </p:par>
                        <p:par>
                          <p:cTn id="8" fill="hold">
                            <p:stCondLst>
                              <p:cond delay="2000"/>
                            </p:stCondLst>
                            <p:childTnLst>
                              <p:par>
                                <p:cTn id="9" presetID="16" presetClass="entr" presetSubtype="21"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barn(inVertical)">
                                      <p:cBhvr>
                                        <p:cTn id="11" dur="1000"/>
                                        <p:tgtEl>
                                          <p:spTgt spid="24"/>
                                        </p:tgtEl>
                                      </p:cBhvr>
                                    </p:animEffect>
                                  </p:childTnLst>
                                </p:cTn>
                              </p:par>
                            </p:childTnLst>
                          </p:cTn>
                        </p:par>
                        <p:par>
                          <p:cTn id="12" fill="hold">
                            <p:stCondLst>
                              <p:cond delay="3000"/>
                            </p:stCondLst>
                            <p:childTnLst>
                              <p:par>
                                <p:cTn id="13" presetID="6" presetClass="entr" presetSubtype="32"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circle(out)">
                                      <p:cBhvr>
                                        <p:cTn id="15" dur="2000"/>
                                        <p:tgtEl>
                                          <p:spTgt spid="27"/>
                                        </p:tgtEl>
                                      </p:cBhvr>
                                    </p:animEffect>
                                  </p:childTnLst>
                                </p:cTn>
                              </p:par>
                            </p:childTnLst>
                          </p:cTn>
                        </p:par>
                        <p:par>
                          <p:cTn id="16" fill="hold">
                            <p:stCondLst>
                              <p:cond delay="5000"/>
                            </p:stCondLst>
                            <p:childTnLst>
                              <p:par>
                                <p:cTn id="17" presetID="16" presetClass="entr" presetSubtype="21"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barn(inVertical)">
                                      <p:cBhvr>
                                        <p:cTn id="19" dur="1000"/>
                                        <p:tgtEl>
                                          <p:spTgt spid="22"/>
                                        </p:tgtEl>
                                      </p:cBhvr>
                                    </p:animEffect>
                                  </p:childTnLst>
                                </p:cTn>
                              </p:par>
                            </p:childTnLst>
                          </p:cTn>
                        </p:par>
                        <p:par>
                          <p:cTn id="20" fill="hold">
                            <p:stCondLst>
                              <p:cond delay="6000"/>
                            </p:stCondLst>
                            <p:childTnLst>
                              <p:par>
                                <p:cTn id="21" presetID="6" presetClass="entr" presetSubtype="32"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circle(out)">
                                      <p:cBhvr>
                                        <p:cTn id="23" dur="2000"/>
                                        <p:tgtEl>
                                          <p:spTgt spid="28"/>
                                        </p:tgtEl>
                                      </p:cBhvr>
                                    </p:animEffect>
                                  </p:childTnLst>
                                </p:cTn>
                              </p:par>
                            </p:childTnLst>
                          </p:cTn>
                        </p:par>
                        <p:par>
                          <p:cTn id="24" fill="hold">
                            <p:stCondLst>
                              <p:cond delay="8000"/>
                            </p:stCondLst>
                            <p:childTnLst>
                              <p:par>
                                <p:cTn id="25" presetID="6" presetClass="entr" presetSubtype="32"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circle(out)">
                                      <p:cBhvr>
                                        <p:cTn id="27" dur="2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991CE92-BC0F-4AAD-95FD-5EDDE313A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extBox 11">
            <a:extLst>
              <a:ext uri="{FF2B5EF4-FFF2-40B4-BE49-F238E27FC236}">
                <a16:creationId xmlns:a16="http://schemas.microsoft.com/office/drawing/2014/main" id="{2F956A56-66CD-4695-BF66-98775799875F}"/>
              </a:ext>
            </a:extLst>
          </p:cNvPr>
          <p:cNvSpPr txBox="1"/>
          <p:nvPr/>
        </p:nvSpPr>
        <p:spPr>
          <a:xfrm>
            <a:off x="398584" y="446079"/>
            <a:ext cx="11394831" cy="5570756"/>
          </a:xfrm>
          <a:prstGeom prst="rect">
            <a:avLst/>
          </a:prstGeom>
          <a:noFill/>
        </p:spPr>
        <p:txBody>
          <a:bodyPr wrap="square" rtlCol="0">
            <a:spAutoFit/>
          </a:bodyPr>
          <a:lstStyle/>
          <a:p>
            <a:pPr algn="just"/>
            <a:r>
              <a:rPr lang="en-US" sz="2400" b="1" dirty="0"/>
              <a:t>WebSocket:</a:t>
            </a:r>
          </a:p>
          <a:p>
            <a:pPr marL="285750" indent="-285750" algn="just">
              <a:buFont typeface="Wingdings" panose="05000000000000000000" pitchFamily="2" charset="2"/>
              <a:buChar char="Ø"/>
            </a:pPr>
            <a:r>
              <a:rPr lang="en-US" sz="1600" dirty="0"/>
              <a:t>A WebSocket is a persistent connection between a client and server. WebSocket provide a bidirectional, full-duplex communications channel that operates over HTTP through a single TCP/IP socket connection. </a:t>
            </a:r>
          </a:p>
          <a:p>
            <a:pPr marL="285750" indent="-285750" algn="just">
              <a:buFont typeface="Wingdings" panose="05000000000000000000" pitchFamily="2" charset="2"/>
              <a:buChar char="Ø"/>
            </a:pPr>
            <a:r>
              <a:rPr lang="en-US" sz="1600" dirty="0"/>
              <a:t>At its core, the WebSocket protocol facilitates message passing between a client and server.</a:t>
            </a:r>
          </a:p>
          <a:p>
            <a:pPr marL="285750" indent="-285750" algn="just">
              <a:buFont typeface="Wingdings" panose="05000000000000000000" pitchFamily="2" charset="2"/>
              <a:buChar char="Ø"/>
            </a:pPr>
            <a:r>
              <a:rPr lang="en-US" sz="1600" dirty="0"/>
              <a:t>WebSocket is a framed protocol, meaning that a chunk of data (a message) is divided into a number of discrete chunks, with the size of the chunk encoded in the frame. </a:t>
            </a:r>
          </a:p>
          <a:p>
            <a:pPr marL="285750" indent="-285750" algn="just">
              <a:buFont typeface="Wingdings" panose="05000000000000000000" pitchFamily="2" charset="2"/>
              <a:buChar char="Ø"/>
            </a:pPr>
            <a:r>
              <a:rPr lang="en-US" sz="1600" dirty="0"/>
              <a:t>The frame includes a frame type, a payload length, and a data portion.</a:t>
            </a:r>
          </a:p>
          <a:p>
            <a:pPr algn="just"/>
            <a:endParaRPr lang="en-US" dirty="0"/>
          </a:p>
          <a:p>
            <a:pPr algn="just"/>
            <a:r>
              <a:rPr lang="en-US" sz="2400" b="1" dirty="0"/>
              <a:t>REST API:</a:t>
            </a:r>
          </a:p>
          <a:p>
            <a:pPr marL="285750" indent="-285750" algn="just">
              <a:buFont typeface="Wingdings" panose="05000000000000000000" pitchFamily="2" charset="2"/>
              <a:buChar char="Ø"/>
            </a:pPr>
            <a:r>
              <a:rPr lang="en-US" sz="1600" dirty="0"/>
              <a:t>REST APIs provide a flexible, lightweight way to integrate applications, and have emerged as the most common method for connecting components in microservices architectures.</a:t>
            </a:r>
          </a:p>
          <a:p>
            <a:pPr marL="285750" indent="-285750" algn="just">
              <a:buFont typeface="Wingdings" panose="05000000000000000000" pitchFamily="2" charset="2"/>
              <a:buChar char="Ø"/>
            </a:pPr>
            <a:r>
              <a:rPr lang="en-US" sz="1600" dirty="0"/>
              <a:t>REST APIs communicate via HTTP requests to perform standard database functions like creating, reading, updating, and deleting records (also known as CRUD) within a resource.</a:t>
            </a:r>
          </a:p>
          <a:p>
            <a:pPr marL="285750" indent="-285750" algn="just">
              <a:buFont typeface="Wingdings" panose="05000000000000000000" pitchFamily="2" charset="2"/>
              <a:buChar char="Ø"/>
            </a:pPr>
            <a:r>
              <a:rPr lang="en-US" sz="1600" dirty="0"/>
              <a:t>A well-designed REST API is similar to a website running in a web browser with built-in HTTP functionality.</a:t>
            </a:r>
          </a:p>
          <a:p>
            <a:pPr algn="just"/>
            <a:endParaRPr lang="en-US" dirty="0"/>
          </a:p>
          <a:p>
            <a:pPr algn="just"/>
            <a:r>
              <a:rPr lang="en-US" sz="2400" b="1" dirty="0"/>
              <a:t>Pandas Datareader API:</a:t>
            </a:r>
          </a:p>
          <a:p>
            <a:pPr marL="285750" indent="-285750" algn="just">
              <a:buFont typeface="Wingdings" panose="05000000000000000000" pitchFamily="2" charset="2"/>
              <a:buChar char="Ø"/>
            </a:pPr>
            <a:r>
              <a:rPr lang="en-US" sz="1600" dirty="0"/>
              <a:t>Pandas Datareader is a Python package that allows us to create a pandas DataFrame object by using various data sources from the internet.</a:t>
            </a:r>
          </a:p>
          <a:p>
            <a:pPr marL="285750" indent="-285750" algn="just">
              <a:buFont typeface="Wingdings" panose="05000000000000000000" pitchFamily="2" charset="2"/>
              <a:buChar char="Ø"/>
            </a:pPr>
            <a:r>
              <a:rPr lang="en-US" sz="1600" dirty="0"/>
              <a:t>It is popularly used for working with real-time stock price datasets. In this article, I will take you through a tutorial on Pandas datareader using Python.</a:t>
            </a:r>
            <a:endParaRPr lang="en-IN" sz="1600" dirty="0"/>
          </a:p>
        </p:txBody>
      </p:sp>
      <p:pic>
        <p:nvPicPr>
          <p:cNvPr id="4" name="Picture 3">
            <a:extLst>
              <a:ext uri="{FF2B5EF4-FFF2-40B4-BE49-F238E27FC236}">
                <a16:creationId xmlns:a16="http://schemas.microsoft.com/office/drawing/2014/main" id="{B151C228-EA99-428D-B1F8-EF2CDD2246CB}"/>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005646" y="5979485"/>
            <a:ext cx="2183814" cy="878514"/>
          </a:xfrm>
          <a:prstGeom prst="rect">
            <a:avLst/>
          </a:prstGeom>
        </p:spPr>
      </p:pic>
    </p:spTree>
    <p:extLst>
      <p:ext uri="{BB962C8B-B14F-4D97-AF65-F5344CB8AC3E}">
        <p14:creationId xmlns:p14="http://schemas.microsoft.com/office/powerpoint/2010/main" val="29075338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eelOff"/>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13" descr="People's hands">
            <a:extLst>
              <a:ext uri="{FF2B5EF4-FFF2-40B4-BE49-F238E27FC236}">
                <a16:creationId xmlns:a16="http://schemas.microsoft.com/office/drawing/2014/main" id="{1E773B27-C5CD-4E3E-ACE1-9BE47508C4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 y="0"/>
            <a:ext cx="12192000" cy="6858000"/>
          </a:xfrm>
          <a:prstGeom prst="rect">
            <a:avLst/>
          </a:prstGeom>
        </p:spPr>
      </p:pic>
      <p:sp>
        <p:nvSpPr>
          <p:cNvPr id="10" name="object 3" descr="Blue rectangle">
            <a:extLst>
              <a:ext uri="{FF2B5EF4-FFF2-40B4-BE49-F238E27FC236}">
                <a16:creationId xmlns:a16="http://schemas.microsoft.com/office/drawing/2014/main" id="{7C7BB864-A71B-43D0-97C4-77B0E39DCF6B}"/>
              </a:ext>
            </a:extLst>
          </p:cNvPr>
          <p:cNvSpPr/>
          <p:nvPr/>
        </p:nvSpPr>
        <p:spPr>
          <a:xfrm>
            <a:off x="-12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pic>
        <p:nvPicPr>
          <p:cNvPr id="6" name="Picture 5">
            <a:extLst>
              <a:ext uri="{FF2B5EF4-FFF2-40B4-BE49-F238E27FC236}">
                <a16:creationId xmlns:a16="http://schemas.microsoft.com/office/drawing/2014/main" id="{58B095AA-261F-429D-BDA9-C6036391E372}"/>
              </a:ext>
            </a:extLst>
          </p:cNvPr>
          <p:cNvPicPr>
            <a:picLocks noChangeAspect="1"/>
          </p:cNvPicPr>
          <p:nvPr/>
        </p:nvPicPr>
        <p:blipFill>
          <a:blip r:embed="rId3"/>
          <a:stretch>
            <a:fillRect/>
          </a:stretch>
        </p:blipFill>
        <p:spPr>
          <a:xfrm>
            <a:off x="198429" y="1151626"/>
            <a:ext cx="11795142" cy="5508772"/>
          </a:xfrm>
          <a:prstGeom prst="rect">
            <a:avLst/>
          </a:prstGeom>
        </p:spPr>
      </p:pic>
      <p:sp>
        <p:nvSpPr>
          <p:cNvPr id="8" name="TextBox 7">
            <a:extLst>
              <a:ext uri="{FF2B5EF4-FFF2-40B4-BE49-F238E27FC236}">
                <a16:creationId xmlns:a16="http://schemas.microsoft.com/office/drawing/2014/main" id="{2D33CB6B-D360-4518-8514-D4C762F23E5C}"/>
              </a:ext>
            </a:extLst>
          </p:cNvPr>
          <p:cNvSpPr txBox="1"/>
          <p:nvPr/>
        </p:nvSpPr>
        <p:spPr>
          <a:xfrm>
            <a:off x="279155" y="369250"/>
            <a:ext cx="6097464" cy="584775"/>
          </a:xfrm>
          <a:prstGeom prst="rect">
            <a:avLst/>
          </a:prstGeom>
          <a:noFill/>
        </p:spPr>
        <p:txBody>
          <a:bodyPr wrap="square">
            <a:spAutoFit/>
          </a:bodyPr>
          <a:lstStyle/>
          <a:p>
            <a:r>
              <a:rPr lang="en-US" sz="3200" b="1" dirty="0">
                <a:solidFill>
                  <a:schemeClr val="bg1"/>
                </a:solidFill>
                <a:latin typeface="+mj-lt"/>
              </a:rPr>
              <a:t>TABLE CONFIGURATION</a:t>
            </a:r>
            <a:endParaRPr lang="en-IN" sz="3200" b="1" dirty="0">
              <a:solidFill>
                <a:schemeClr val="bg1"/>
              </a:solidFill>
              <a:latin typeface="+mj-lt"/>
            </a:endParaRPr>
          </a:p>
        </p:txBody>
      </p:sp>
      <p:pic>
        <p:nvPicPr>
          <p:cNvPr id="7" name="Picture 6">
            <a:extLst>
              <a:ext uri="{FF2B5EF4-FFF2-40B4-BE49-F238E27FC236}">
                <a16:creationId xmlns:a16="http://schemas.microsoft.com/office/drawing/2014/main" id="{9201A955-2A2A-4909-8588-2F71E1A5E152}"/>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005646" y="5979485"/>
            <a:ext cx="2183814" cy="878514"/>
          </a:xfrm>
          <a:prstGeom prst="rect">
            <a:avLst/>
          </a:prstGeom>
        </p:spPr>
      </p:pic>
    </p:spTree>
    <p:extLst>
      <p:ext uri="{BB962C8B-B14F-4D97-AF65-F5344CB8AC3E}">
        <p14:creationId xmlns:p14="http://schemas.microsoft.com/office/powerpoint/2010/main" val="19872298"/>
      </p:ext>
    </p:extLst>
  </p:cSld>
  <p:clrMapOvr>
    <a:masterClrMapping/>
  </p:clrMapOvr>
  <mc:AlternateContent xmlns:mc="http://schemas.openxmlformats.org/markup-compatibility/2006" xmlns:p14="http://schemas.microsoft.com/office/powerpoint/2010/main">
    <mc:Choice Requires="p14">
      <p:transition spd="slow" p14:dur="4000" advClick="0">
        <p14:vortex dir="r"/>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34FBED-B2A6-4AF9-BDF3-E76529703162}"/>
              </a:ext>
            </a:extLst>
          </p:cNvPr>
          <p:cNvSpPr/>
          <p:nvPr/>
        </p:nvSpPr>
        <p:spPr>
          <a:xfrm>
            <a:off x="973881" y="1843950"/>
            <a:ext cx="9998058" cy="3170099"/>
          </a:xfrm>
          <a:prstGeom prst="rect">
            <a:avLst/>
          </a:prstGeom>
          <a:noFill/>
        </p:spPr>
        <p:txBody>
          <a:bodyPr wrap="none" lIns="91440" tIns="45720" rIns="91440" bIns="45720">
            <a:spAutoFit/>
          </a:bodyPr>
          <a:lstStyle/>
          <a:p>
            <a:pPr algn="ctr"/>
            <a:r>
              <a:rPr lang="en-US" sz="10000" b="0" cap="none" spc="0" dirty="0">
                <a:ln w="0"/>
                <a:solidFill>
                  <a:schemeClr val="tx1"/>
                </a:solidFill>
                <a:effectLst>
                  <a:outerShdw blurRad="38100" dist="19050" dir="2700000" algn="tl" rotWithShape="0">
                    <a:schemeClr val="dk1">
                      <a:alpha val="40000"/>
                    </a:schemeClr>
                  </a:outerShdw>
                </a:effectLst>
                <a:latin typeface="+mj-lt"/>
              </a:rPr>
              <a:t>CODE</a:t>
            </a:r>
            <a:br>
              <a:rPr lang="en-US" sz="10000" b="0" cap="none" spc="0" dirty="0">
                <a:ln w="0"/>
                <a:solidFill>
                  <a:schemeClr val="tx1"/>
                </a:solidFill>
                <a:effectLst>
                  <a:outerShdw blurRad="38100" dist="19050" dir="2700000" algn="tl" rotWithShape="0">
                    <a:schemeClr val="dk1">
                      <a:alpha val="40000"/>
                    </a:schemeClr>
                  </a:outerShdw>
                </a:effectLst>
                <a:latin typeface="+mj-lt"/>
              </a:rPr>
            </a:br>
            <a:r>
              <a:rPr lang="en-US" sz="10000" b="0" cap="none" spc="0" dirty="0">
                <a:ln w="0"/>
                <a:solidFill>
                  <a:schemeClr val="tx1"/>
                </a:solidFill>
                <a:effectLst>
                  <a:outerShdw blurRad="38100" dist="19050" dir="2700000" algn="tl" rotWithShape="0">
                    <a:schemeClr val="dk1">
                      <a:alpha val="40000"/>
                    </a:schemeClr>
                  </a:outerShdw>
                </a:effectLst>
                <a:latin typeface="+mj-lt"/>
              </a:rPr>
              <a:t>WALKTHROUGH</a:t>
            </a:r>
          </a:p>
        </p:txBody>
      </p:sp>
      <p:pic>
        <p:nvPicPr>
          <p:cNvPr id="5" name="Picture 4">
            <a:extLst>
              <a:ext uri="{FF2B5EF4-FFF2-40B4-BE49-F238E27FC236}">
                <a16:creationId xmlns:a16="http://schemas.microsoft.com/office/drawing/2014/main" id="{8D3D5A90-9A1E-4E5A-BEC0-23C9FDC7E365}"/>
              </a:ext>
            </a:extLst>
          </p:cNvPr>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005646" y="5979485"/>
            <a:ext cx="2183814" cy="878514"/>
          </a:xfrm>
          <a:prstGeom prst="rect">
            <a:avLst/>
          </a:prstGeom>
        </p:spPr>
      </p:pic>
    </p:spTree>
    <p:extLst>
      <p:ext uri="{BB962C8B-B14F-4D97-AF65-F5344CB8AC3E}">
        <p14:creationId xmlns:p14="http://schemas.microsoft.com/office/powerpoint/2010/main" val="4140325813"/>
      </p:ext>
    </p:extLst>
  </p:cSld>
  <p:clrMapOvr>
    <a:masterClrMapping/>
  </p:clrMapOvr>
  <mc:AlternateContent xmlns:mc="http://schemas.openxmlformats.org/markup-compatibility/2006">
    <mc:Choice xmlns:p14="http://schemas.microsoft.com/office/powerpoint/2010/main" Requires="p14">
      <p:transition spd="slow" p14:dur="3400" advClick="0">
        <p14:reveal/>
      </p:transition>
    </mc:Choice>
    <mc:Fallback>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0568B7C-9E1C-4E62-B643-2132319298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1" y="0"/>
            <a:ext cx="12186358" cy="6858000"/>
          </a:xfrm>
          <a:prstGeom prst="rect">
            <a:avLst/>
          </a:prstGeom>
        </p:spPr>
      </p:pic>
      <p:sp>
        <p:nvSpPr>
          <p:cNvPr id="3" name="Rectangle 2">
            <a:extLst>
              <a:ext uri="{FF2B5EF4-FFF2-40B4-BE49-F238E27FC236}">
                <a16:creationId xmlns:a16="http://schemas.microsoft.com/office/drawing/2014/main" id="{8995FDD7-9039-46AD-9833-7F15782D34A7}"/>
              </a:ext>
            </a:extLst>
          </p:cNvPr>
          <p:cNvSpPr/>
          <p:nvPr/>
        </p:nvSpPr>
        <p:spPr>
          <a:xfrm>
            <a:off x="669075" y="320851"/>
            <a:ext cx="6703886" cy="861774"/>
          </a:xfrm>
          <a:prstGeom prst="rect">
            <a:avLst/>
          </a:prstGeom>
          <a:noFill/>
        </p:spPr>
        <p:txBody>
          <a:bodyPr wrap="none" lIns="91440" tIns="45720" rIns="91440" bIns="45720">
            <a:spAutoFit/>
          </a:bodyPr>
          <a:lstStyle/>
          <a:p>
            <a:pPr algn="ctr"/>
            <a:r>
              <a:rPr lang="en-US" sz="5000" b="0" u="sng" cap="none" spc="0" dirty="0">
                <a:ln w="0"/>
                <a:solidFill>
                  <a:schemeClr val="tx1"/>
                </a:solidFill>
                <a:effectLst>
                  <a:outerShdw blurRad="38100" dist="19050" dir="2700000" algn="tl" rotWithShape="0">
                    <a:schemeClr val="dk1">
                      <a:alpha val="40000"/>
                    </a:schemeClr>
                  </a:outerShdw>
                </a:effectLst>
              </a:rPr>
              <a:t>DATA VISUALIZATION</a:t>
            </a:r>
          </a:p>
        </p:txBody>
      </p:sp>
      <p:sp>
        <p:nvSpPr>
          <p:cNvPr id="4" name="TextBox 3">
            <a:extLst>
              <a:ext uri="{FF2B5EF4-FFF2-40B4-BE49-F238E27FC236}">
                <a16:creationId xmlns:a16="http://schemas.microsoft.com/office/drawing/2014/main" id="{082168A1-EA79-40CF-89AF-610AFF3D8F47}"/>
              </a:ext>
            </a:extLst>
          </p:cNvPr>
          <p:cNvSpPr txBox="1"/>
          <p:nvPr/>
        </p:nvSpPr>
        <p:spPr>
          <a:xfrm>
            <a:off x="669075" y="2062936"/>
            <a:ext cx="5583115" cy="2031325"/>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solidFill>
                  <a:srgbClr val="202124"/>
                </a:solidFill>
                <a:effectLst/>
                <a:latin typeface="Roboto" panose="02000000000000000000" pitchFamily="2" charset="0"/>
              </a:rPr>
              <a:t>Data visualization is the graphical representation of data in order to interactively and efficiently convey insights to clients, customers, and stakeholders in general.</a:t>
            </a:r>
          </a:p>
          <a:p>
            <a:pPr marL="285750" indent="-285750" algn="just">
              <a:buFont typeface="Wingdings" panose="05000000000000000000" pitchFamily="2" charset="2"/>
              <a:buChar char="Ø"/>
            </a:pPr>
            <a:r>
              <a:rPr lang="en-US" b="0" i="0" dirty="0">
                <a:solidFill>
                  <a:srgbClr val="202124"/>
                </a:solidFill>
                <a:effectLst/>
                <a:latin typeface="Roboto" panose="02000000000000000000" pitchFamily="2" charset="0"/>
              </a:rPr>
              <a:t>It is an indispensable element of data science which makes complex data more understandable and accessible</a:t>
            </a:r>
            <a:r>
              <a:rPr lang="en-US" dirty="0">
                <a:solidFill>
                  <a:srgbClr val="202124"/>
                </a:solidFill>
                <a:latin typeface="Roboto" panose="02000000000000000000" pitchFamily="2" charset="0"/>
              </a:rPr>
              <a:t>.</a:t>
            </a:r>
            <a:endParaRPr lang="en-IN" dirty="0"/>
          </a:p>
        </p:txBody>
      </p:sp>
      <p:sp>
        <p:nvSpPr>
          <p:cNvPr id="5" name="TextBox 4">
            <a:extLst>
              <a:ext uri="{FF2B5EF4-FFF2-40B4-BE49-F238E27FC236}">
                <a16:creationId xmlns:a16="http://schemas.microsoft.com/office/drawing/2014/main" id="{66971C3B-F95E-439F-9EBD-D3662F8D788E}"/>
              </a:ext>
            </a:extLst>
          </p:cNvPr>
          <p:cNvSpPr txBox="1"/>
          <p:nvPr/>
        </p:nvSpPr>
        <p:spPr>
          <a:xfrm>
            <a:off x="1573822" y="4974572"/>
            <a:ext cx="4423391" cy="1200329"/>
          </a:xfrm>
          <a:prstGeom prst="rect">
            <a:avLst/>
          </a:prstGeom>
          <a:noFill/>
        </p:spPr>
        <p:txBody>
          <a:bodyPr wrap="square" rtlCol="0">
            <a:spAutoFit/>
          </a:bodyPr>
          <a:lstStyle/>
          <a:p>
            <a:pPr algn="just"/>
            <a:r>
              <a:rPr lang="en-US" b="0" i="0" dirty="0">
                <a:solidFill>
                  <a:srgbClr val="202124"/>
                </a:solidFill>
                <a:effectLst/>
                <a:latin typeface="Roboto" panose="02000000000000000000" pitchFamily="2" charset="0"/>
              </a:rPr>
              <a:t>Matplotlib is the most popular python plotting library. It is a low-level library like interface which offers lots of freedom at the cost of having to write more code. </a:t>
            </a:r>
          </a:p>
        </p:txBody>
      </p:sp>
      <p:sp>
        <p:nvSpPr>
          <p:cNvPr id="6" name="TextBox 5">
            <a:extLst>
              <a:ext uri="{FF2B5EF4-FFF2-40B4-BE49-F238E27FC236}">
                <a16:creationId xmlns:a16="http://schemas.microsoft.com/office/drawing/2014/main" id="{653165D8-D186-43BF-8746-620B1C52C57A}"/>
              </a:ext>
            </a:extLst>
          </p:cNvPr>
          <p:cNvSpPr txBox="1"/>
          <p:nvPr/>
        </p:nvSpPr>
        <p:spPr>
          <a:xfrm>
            <a:off x="7713782" y="4897618"/>
            <a:ext cx="4088950" cy="1200329"/>
          </a:xfrm>
          <a:prstGeom prst="rect">
            <a:avLst/>
          </a:prstGeom>
          <a:noFill/>
        </p:spPr>
        <p:txBody>
          <a:bodyPr wrap="square" rtlCol="0">
            <a:spAutoFit/>
          </a:bodyPr>
          <a:lstStyle/>
          <a:p>
            <a:pPr algn="just"/>
            <a:r>
              <a:rPr lang="en-US" b="0" i="0" dirty="0">
                <a:solidFill>
                  <a:srgbClr val="202124"/>
                </a:solidFill>
                <a:effectLst/>
                <a:latin typeface="Roboto" panose="02000000000000000000" pitchFamily="2" charset="0"/>
              </a:rPr>
              <a:t>Seaborn is a Python data visualization library based on Matplotlib. It provides a high-level interface for creating attractive graphs.</a:t>
            </a:r>
          </a:p>
        </p:txBody>
      </p:sp>
      <p:pic>
        <p:nvPicPr>
          <p:cNvPr id="7" name="Picture 6">
            <a:extLst>
              <a:ext uri="{FF2B5EF4-FFF2-40B4-BE49-F238E27FC236}">
                <a16:creationId xmlns:a16="http://schemas.microsoft.com/office/drawing/2014/main" id="{2C1A01A7-BEDE-450C-B22E-59E34D4CBE4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435321" y="4974572"/>
            <a:ext cx="1210195" cy="1077423"/>
          </a:xfrm>
          <a:prstGeom prst="rect">
            <a:avLst/>
          </a:prstGeom>
        </p:spPr>
      </p:pic>
      <p:pic>
        <p:nvPicPr>
          <p:cNvPr id="8" name="Picture 7">
            <a:extLst>
              <a:ext uri="{FF2B5EF4-FFF2-40B4-BE49-F238E27FC236}">
                <a16:creationId xmlns:a16="http://schemas.microsoft.com/office/drawing/2014/main" id="{3682E674-F0A0-436E-A500-CB7D1FEDFEEE}"/>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33935" y="4974572"/>
            <a:ext cx="1164041" cy="1200329"/>
          </a:xfrm>
          <a:prstGeom prst="rect">
            <a:avLst/>
          </a:prstGeom>
        </p:spPr>
      </p:pic>
      <p:pic>
        <p:nvPicPr>
          <p:cNvPr id="10" name="Picture 9">
            <a:extLst>
              <a:ext uri="{FF2B5EF4-FFF2-40B4-BE49-F238E27FC236}">
                <a16:creationId xmlns:a16="http://schemas.microsoft.com/office/drawing/2014/main" id="{672142A1-1393-4140-A5D1-E04BFD5E30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45516" y="1547616"/>
            <a:ext cx="3877409" cy="2908057"/>
          </a:xfrm>
          <a:prstGeom prst="rect">
            <a:avLst/>
          </a:prstGeom>
        </p:spPr>
      </p:pic>
      <p:pic>
        <p:nvPicPr>
          <p:cNvPr id="11" name="Picture 10">
            <a:extLst>
              <a:ext uri="{FF2B5EF4-FFF2-40B4-BE49-F238E27FC236}">
                <a16:creationId xmlns:a16="http://schemas.microsoft.com/office/drawing/2014/main" id="{55396254-BB01-4FE3-9702-C045203CA5F0}"/>
              </a:ext>
            </a:extLst>
          </p:cNvPr>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005646" y="5979485"/>
            <a:ext cx="2183814" cy="878514"/>
          </a:xfrm>
          <a:prstGeom prst="rect">
            <a:avLst/>
          </a:prstGeom>
        </p:spPr>
      </p:pic>
    </p:spTree>
    <p:extLst>
      <p:ext uri="{BB962C8B-B14F-4D97-AF65-F5344CB8AC3E}">
        <p14:creationId xmlns:p14="http://schemas.microsoft.com/office/powerpoint/2010/main" val="2507521538"/>
      </p:ext>
    </p:extLst>
  </p:cSld>
  <p:clrMapOvr>
    <a:masterClrMapping/>
  </p:clrMapOvr>
  <mc:AlternateContent xmlns:mc="http://schemas.openxmlformats.org/markup-compatibility/2006" xmlns:p14="http://schemas.microsoft.com/office/powerpoint/2010/main">
    <mc:Choice Requires="p14">
      <p:transition spd="slow" p14:dur="2000" advClick="0">
        <p14:ferris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par>
                                <p:cTn id="8" presetID="41" presetClass="entr" presetSubtype="0" fill="hold" nodeType="withEffect">
                                  <p:stCondLst>
                                    <p:cond delay="0"/>
                                  </p:stCondLst>
                                  <p:iterate type="lt">
                                    <p:tmPct val="10000"/>
                                  </p:iterate>
                                  <p:childTnLst>
                                    <p:set>
                                      <p:cBhvr>
                                        <p:cTn id="9" dur="1" fill="hold">
                                          <p:stCondLst>
                                            <p:cond delay="0"/>
                                          </p:stCondLst>
                                        </p:cTn>
                                        <p:tgtEl>
                                          <p:spTgt spid="4">
                                            <p:txEl>
                                              <p:pRg st="0" end="0"/>
                                            </p:txEl>
                                          </p:spTgt>
                                        </p:tgtEl>
                                        <p:attrNameLst>
                                          <p:attrName>style.visibility</p:attrName>
                                        </p:attrNameLst>
                                      </p:cBhvr>
                                      <p:to>
                                        <p:strVal val="visible"/>
                                      </p:to>
                                    </p:set>
                                    <p:anim calcmode="lin" valueType="num">
                                      <p:cBhvr>
                                        <p:cTn id="10" dur="500" fill="hold"/>
                                        <p:tgtEl>
                                          <p:spTgt spid="4">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4">
                                            <p:txEl>
                                              <p:pRg st="0" end="0"/>
                                            </p:txEl>
                                          </p:spTgt>
                                        </p:tgtEl>
                                        <p:attrNameLst>
                                          <p:attrName>ppt_y</p:attrName>
                                        </p:attrNameLst>
                                      </p:cBhvr>
                                      <p:tavLst>
                                        <p:tav tm="0">
                                          <p:val>
                                            <p:strVal val="#ppt_y"/>
                                          </p:val>
                                        </p:tav>
                                        <p:tav tm="100000">
                                          <p:val>
                                            <p:strVal val="#ppt_y"/>
                                          </p:val>
                                        </p:tav>
                                      </p:tavLst>
                                    </p:anim>
                                    <p:anim calcmode="lin" valueType="num">
                                      <p:cBhvr>
                                        <p:cTn id="12" dur="500" fill="hold"/>
                                        <p:tgtEl>
                                          <p:spTgt spid="4">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4">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4">
                                            <p:txEl>
                                              <p:pRg st="0" end="0"/>
                                            </p:txEl>
                                          </p:spTgt>
                                        </p:tgtEl>
                                      </p:cBhvr>
                                    </p:animEffect>
                                  </p:childTnLst>
                                </p:cTn>
                              </p:par>
                            </p:childTnLst>
                          </p:cTn>
                        </p:par>
                        <p:par>
                          <p:cTn id="15" fill="hold">
                            <p:stCondLst>
                              <p:cond delay="7750"/>
                            </p:stCondLst>
                            <p:childTnLst>
                              <p:par>
                                <p:cTn id="16" presetID="41" presetClass="entr" presetSubtype="0" fill="hold" nodeType="afterEffect">
                                  <p:stCondLst>
                                    <p:cond delay="0"/>
                                  </p:stCondLst>
                                  <p:iterate type="lt">
                                    <p:tmPct val="10000"/>
                                  </p:iterate>
                                  <p:childTnLst>
                                    <p:set>
                                      <p:cBhvr>
                                        <p:cTn id="17" dur="1" fill="hold">
                                          <p:stCondLst>
                                            <p:cond delay="0"/>
                                          </p:stCondLst>
                                        </p:cTn>
                                        <p:tgtEl>
                                          <p:spTgt spid="4">
                                            <p:txEl>
                                              <p:pRg st="1" end="1"/>
                                            </p:txEl>
                                          </p:spTgt>
                                        </p:tgtEl>
                                        <p:attrNameLst>
                                          <p:attrName>style.visibility</p:attrName>
                                        </p:attrNameLst>
                                      </p:cBhvr>
                                      <p:to>
                                        <p:strVal val="visible"/>
                                      </p:to>
                                    </p:set>
                                    <p:anim calcmode="lin" valueType="num">
                                      <p:cBhvr>
                                        <p:cTn id="18" dur="500" fill="hold"/>
                                        <p:tgtEl>
                                          <p:spTgt spid="4">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4">
                                            <p:txEl>
                                              <p:pRg st="1" end="1"/>
                                            </p:txEl>
                                          </p:spTgt>
                                        </p:tgtEl>
                                        <p:attrNameLst>
                                          <p:attrName>ppt_y</p:attrName>
                                        </p:attrNameLst>
                                      </p:cBhvr>
                                      <p:tavLst>
                                        <p:tav tm="0">
                                          <p:val>
                                            <p:strVal val="#ppt_y"/>
                                          </p:val>
                                        </p:tav>
                                        <p:tav tm="100000">
                                          <p:val>
                                            <p:strVal val="#ppt_y"/>
                                          </p:val>
                                        </p:tav>
                                      </p:tavLst>
                                    </p:anim>
                                    <p:anim calcmode="lin" valueType="num">
                                      <p:cBhvr>
                                        <p:cTn id="20" dur="500" fill="hold"/>
                                        <p:tgtEl>
                                          <p:spTgt spid="4">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4">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4">
                                            <p:txEl>
                                              <p:pRg st="1" end="1"/>
                                            </p:txEl>
                                          </p:spTgt>
                                        </p:tgtEl>
                                      </p:cBhvr>
                                    </p:animEffect>
                                  </p:childTnLst>
                                </p:cTn>
                              </p:par>
                            </p:childTnLst>
                          </p:cTn>
                        </p:par>
                        <p:par>
                          <p:cTn id="23" fill="hold">
                            <p:stCondLst>
                              <p:cond delay="12800"/>
                            </p:stCondLst>
                            <p:childTnLst>
                              <p:par>
                                <p:cTn id="24" presetID="6" presetClass="entr" presetSubtype="32"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circle(out)">
                                      <p:cBhvr>
                                        <p:cTn id="26" dur="2000"/>
                                        <p:tgtEl>
                                          <p:spTgt spid="8"/>
                                        </p:tgtEl>
                                      </p:cBhvr>
                                    </p:animEffect>
                                  </p:childTnLst>
                                </p:cTn>
                              </p:par>
                            </p:childTnLst>
                          </p:cTn>
                        </p:par>
                        <p:par>
                          <p:cTn id="27" fill="hold">
                            <p:stCondLst>
                              <p:cond delay="14800"/>
                            </p:stCondLst>
                            <p:childTnLst>
                              <p:par>
                                <p:cTn id="28" presetID="41" presetClass="entr" presetSubtype="0" fill="hold" nodeType="afterEffect">
                                  <p:stCondLst>
                                    <p:cond delay="0"/>
                                  </p:stCondLst>
                                  <p:iterate type="lt">
                                    <p:tmPct val="10000"/>
                                  </p:iterate>
                                  <p:childTnLst>
                                    <p:set>
                                      <p:cBhvr>
                                        <p:cTn id="29" dur="1" fill="hold">
                                          <p:stCondLst>
                                            <p:cond delay="0"/>
                                          </p:stCondLst>
                                        </p:cTn>
                                        <p:tgtEl>
                                          <p:spTgt spid="5">
                                            <p:txEl>
                                              <p:pRg st="0" end="0"/>
                                            </p:txEl>
                                          </p:spTgt>
                                        </p:tgtEl>
                                        <p:attrNameLst>
                                          <p:attrName>style.visibility</p:attrName>
                                        </p:attrNameLst>
                                      </p:cBhvr>
                                      <p:to>
                                        <p:strVal val="visible"/>
                                      </p:to>
                                    </p:set>
                                    <p:anim calcmode="lin" valueType="num">
                                      <p:cBhvr>
                                        <p:cTn id="30" dur="500" fill="hold"/>
                                        <p:tgtEl>
                                          <p:spTgt spid="5">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31" dur="500" fill="hold"/>
                                        <p:tgtEl>
                                          <p:spTgt spid="5">
                                            <p:txEl>
                                              <p:pRg st="0" end="0"/>
                                            </p:txEl>
                                          </p:spTgt>
                                        </p:tgtEl>
                                        <p:attrNameLst>
                                          <p:attrName>ppt_y</p:attrName>
                                        </p:attrNameLst>
                                      </p:cBhvr>
                                      <p:tavLst>
                                        <p:tav tm="0">
                                          <p:val>
                                            <p:strVal val="#ppt_y"/>
                                          </p:val>
                                        </p:tav>
                                        <p:tav tm="100000">
                                          <p:val>
                                            <p:strVal val="#ppt_y"/>
                                          </p:val>
                                        </p:tav>
                                      </p:tavLst>
                                    </p:anim>
                                    <p:anim calcmode="lin" valueType="num">
                                      <p:cBhvr>
                                        <p:cTn id="32" dur="500" fill="hold"/>
                                        <p:tgtEl>
                                          <p:spTgt spid="5">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3" dur="500" fill="hold"/>
                                        <p:tgtEl>
                                          <p:spTgt spid="5">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4" dur="500" tmFilter="0,0; .5, 1; 1, 1"/>
                                        <p:tgtEl>
                                          <p:spTgt spid="5">
                                            <p:txEl>
                                              <p:pRg st="0" end="0"/>
                                            </p:txEl>
                                          </p:spTgt>
                                        </p:tgtEl>
                                      </p:cBhvr>
                                    </p:animEffect>
                                  </p:childTnLst>
                                </p:cTn>
                              </p:par>
                            </p:childTnLst>
                          </p:cTn>
                        </p:par>
                        <p:par>
                          <p:cTn id="35" fill="hold">
                            <p:stCondLst>
                              <p:cond delay="22200"/>
                            </p:stCondLst>
                            <p:childTnLst>
                              <p:par>
                                <p:cTn id="36" presetID="6" presetClass="entr" presetSubtype="32"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circle(out)">
                                      <p:cBhvr>
                                        <p:cTn id="38" dur="2000"/>
                                        <p:tgtEl>
                                          <p:spTgt spid="7"/>
                                        </p:tgtEl>
                                      </p:cBhvr>
                                    </p:animEffect>
                                  </p:childTnLst>
                                </p:cTn>
                              </p:par>
                            </p:childTnLst>
                          </p:cTn>
                        </p:par>
                        <p:par>
                          <p:cTn id="39" fill="hold">
                            <p:stCondLst>
                              <p:cond delay="24200"/>
                            </p:stCondLst>
                            <p:childTnLst>
                              <p:par>
                                <p:cTn id="40" presetID="41" presetClass="entr" presetSubtype="0" fill="hold" nodeType="afterEffect">
                                  <p:stCondLst>
                                    <p:cond delay="0"/>
                                  </p:stCondLst>
                                  <p:iterate type="lt">
                                    <p:tmPct val="10000"/>
                                  </p:iterate>
                                  <p:childTnLst>
                                    <p:set>
                                      <p:cBhvr>
                                        <p:cTn id="41" dur="1" fill="hold">
                                          <p:stCondLst>
                                            <p:cond delay="0"/>
                                          </p:stCondLst>
                                        </p:cTn>
                                        <p:tgtEl>
                                          <p:spTgt spid="6">
                                            <p:txEl>
                                              <p:pRg st="0" end="0"/>
                                            </p:txEl>
                                          </p:spTgt>
                                        </p:tgtEl>
                                        <p:attrNameLst>
                                          <p:attrName>style.visibility</p:attrName>
                                        </p:attrNameLst>
                                      </p:cBhvr>
                                      <p:to>
                                        <p:strVal val="visible"/>
                                      </p:to>
                                    </p:set>
                                    <p:anim calcmode="lin" valueType="num">
                                      <p:cBhvr>
                                        <p:cTn id="42" dur="500" fill="hold"/>
                                        <p:tgtEl>
                                          <p:spTgt spid="6">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43" dur="500" fill="hold"/>
                                        <p:tgtEl>
                                          <p:spTgt spid="6">
                                            <p:txEl>
                                              <p:pRg st="0" end="0"/>
                                            </p:txEl>
                                          </p:spTgt>
                                        </p:tgtEl>
                                        <p:attrNameLst>
                                          <p:attrName>ppt_y</p:attrName>
                                        </p:attrNameLst>
                                      </p:cBhvr>
                                      <p:tavLst>
                                        <p:tav tm="0">
                                          <p:val>
                                            <p:strVal val="#ppt_y"/>
                                          </p:val>
                                        </p:tav>
                                        <p:tav tm="100000">
                                          <p:val>
                                            <p:strVal val="#ppt_y"/>
                                          </p:val>
                                        </p:tav>
                                      </p:tavLst>
                                    </p:anim>
                                    <p:anim calcmode="lin" valueType="num">
                                      <p:cBhvr>
                                        <p:cTn id="44" dur="500" fill="hold"/>
                                        <p:tgtEl>
                                          <p:spTgt spid="6">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5" dur="500" fill="hold"/>
                                        <p:tgtEl>
                                          <p:spTgt spid="6">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6" dur="500" tmFilter="0,0; .5, 1; 1, 1"/>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5464AF-D032-438C-947E-965684003F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Slide Number Placeholder 1">
            <a:extLst>
              <a:ext uri="{FF2B5EF4-FFF2-40B4-BE49-F238E27FC236}">
                <a16:creationId xmlns:a16="http://schemas.microsoft.com/office/drawing/2014/main" id="{4A1606B6-C11B-4542-9E63-62EE617E4073}"/>
              </a:ext>
            </a:extLst>
          </p:cNvPr>
          <p:cNvSpPr>
            <a:spLocks noGrp="1"/>
          </p:cNvSpPr>
          <p:nvPr>
            <p:ph type="sldNum" sz="quarter" idx="12"/>
          </p:nvPr>
        </p:nvSpPr>
        <p:spPr/>
        <p:txBody>
          <a:bodyPr/>
          <a:lstStyle/>
          <a:p>
            <a:fld id="{82EE24B5-652C-4DB5-B7C3-B5BBEC1280B1}" type="slidenum">
              <a:rPr lang="en-US" noProof="0" smtClean="0"/>
              <a:t>19</a:t>
            </a:fld>
            <a:endParaRPr lang="en-US" noProof="0" dirty="0"/>
          </a:p>
        </p:txBody>
      </p:sp>
      <p:sp>
        <p:nvSpPr>
          <p:cNvPr id="5" name="Rectangle 4">
            <a:extLst>
              <a:ext uri="{FF2B5EF4-FFF2-40B4-BE49-F238E27FC236}">
                <a16:creationId xmlns:a16="http://schemas.microsoft.com/office/drawing/2014/main" id="{BA42CE13-4B31-42E5-9FE5-BAA9B8665996}"/>
              </a:ext>
            </a:extLst>
          </p:cNvPr>
          <p:cNvSpPr/>
          <p:nvPr/>
        </p:nvSpPr>
        <p:spPr>
          <a:xfrm>
            <a:off x="5302162" y="4672582"/>
            <a:ext cx="2308644" cy="2400657"/>
          </a:xfrm>
          <a:prstGeom prst="rect">
            <a:avLst/>
          </a:prstGeom>
          <a:noFill/>
        </p:spPr>
        <p:txBody>
          <a:bodyPr wrap="none" lIns="91440" tIns="45720" rIns="91440" bIns="45720">
            <a:spAutoFit/>
          </a:bodyPr>
          <a:lstStyle/>
          <a:p>
            <a:pPr algn="ctr"/>
            <a:r>
              <a:rPr lang="en-US" sz="15000" b="0" cap="none" spc="0" dirty="0">
                <a:ln w="0"/>
                <a:solidFill>
                  <a:schemeClr val="tx1"/>
                </a:solidFill>
                <a:effectLst>
                  <a:outerShdw blurRad="38100" dist="19050" dir="2700000" algn="tl" rotWithShape="0">
                    <a:schemeClr val="dk1">
                      <a:alpha val="40000"/>
                    </a:schemeClr>
                  </a:outerShdw>
                </a:effectLst>
                <a:latin typeface="+mj-lt"/>
              </a:rPr>
              <a:t>EV</a:t>
            </a:r>
          </a:p>
        </p:txBody>
      </p:sp>
      <p:pic>
        <p:nvPicPr>
          <p:cNvPr id="6" name="Picture 5">
            <a:extLst>
              <a:ext uri="{FF2B5EF4-FFF2-40B4-BE49-F238E27FC236}">
                <a16:creationId xmlns:a16="http://schemas.microsoft.com/office/drawing/2014/main" id="{A35BA832-3DF9-41FD-A2C3-CAA13B1207C3}"/>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005646" y="5979485"/>
            <a:ext cx="2183814" cy="878514"/>
          </a:xfrm>
          <a:prstGeom prst="rect">
            <a:avLst/>
          </a:prstGeom>
        </p:spPr>
      </p:pic>
    </p:spTree>
    <p:extLst>
      <p:ext uri="{BB962C8B-B14F-4D97-AF65-F5344CB8AC3E}">
        <p14:creationId xmlns:p14="http://schemas.microsoft.com/office/powerpoint/2010/main" val="5103227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prestige"/>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EE3A64-8BB5-41F1-A62D-407F25740081}"/>
              </a:ext>
            </a:extLst>
          </p:cNvPr>
          <p:cNvSpPr>
            <a:spLocks noGrp="1"/>
          </p:cNvSpPr>
          <p:nvPr>
            <p:ph type="sldNum" sz="quarter" idx="12"/>
          </p:nvPr>
        </p:nvSpPr>
        <p:spPr/>
        <p:txBody>
          <a:bodyPr/>
          <a:lstStyle/>
          <a:p>
            <a:fld id="{82EE24B5-652C-4DB5-B7C3-B5BBEC1280B1}" type="slidenum">
              <a:rPr lang="en-US" noProof="0" smtClean="0"/>
              <a:t>2</a:t>
            </a:fld>
            <a:endParaRPr lang="en-US" noProof="0" dirty="0"/>
          </a:p>
        </p:txBody>
      </p:sp>
      <p:pic>
        <p:nvPicPr>
          <p:cNvPr id="3" name="Growing Stock Market Index Graph">
            <a:hlinkClick r:id="" action="ppaction://media"/>
            <a:extLst>
              <a:ext uri="{FF2B5EF4-FFF2-40B4-BE49-F238E27FC236}">
                <a16:creationId xmlns:a16="http://schemas.microsoft.com/office/drawing/2014/main" id="{0972BB3D-95B9-41E7-9BB8-ABCFAF8418B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6FF93AB0-7CF3-497B-9429-1B705F609234}"/>
              </a:ext>
            </a:extLst>
          </p:cNvPr>
          <p:cNvSpPr/>
          <p:nvPr/>
        </p:nvSpPr>
        <p:spPr>
          <a:xfrm>
            <a:off x="489500" y="575827"/>
            <a:ext cx="4108817" cy="3416320"/>
          </a:xfrm>
          <a:prstGeom prst="rect">
            <a:avLst/>
          </a:prstGeom>
          <a:noFill/>
        </p:spPr>
        <p:txBody>
          <a:bodyPr wrap="non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FOREIGN</a:t>
            </a:r>
          </a:p>
          <a:p>
            <a:pPr algn="ctr"/>
            <a:r>
              <a:rPr lang="en-US" sz="5400" b="1" dirty="0">
                <a:ln w="6600">
                  <a:solidFill>
                    <a:schemeClr val="accent2"/>
                  </a:solidFill>
                  <a:prstDash val="solid"/>
                </a:ln>
                <a:solidFill>
                  <a:srgbClr val="FFFFFF"/>
                </a:solidFill>
                <a:effectLst>
                  <a:outerShdw dist="38100" dir="2700000" algn="tl" rotWithShape="0">
                    <a:schemeClr val="accent2"/>
                  </a:outerShdw>
                </a:effectLst>
              </a:rPr>
              <a:t>STOCK</a:t>
            </a:r>
          </a:p>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EXCHANGE</a:t>
            </a:r>
          </a:p>
          <a:p>
            <a:pPr algn="ctr"/>
            <a:r>
              <a:rPr lang="en-US" sz="5400" b="1" dirty="0">
                <a:ln w="6600">
                  <a:solidFill>
                    <a:schemeClr val="accent2"/>
                  </a:solidFill>
                  <a:prstDash val="solid"/>
                </a:ln>
                <a:solidFill>
                  <a:srgbClr val="FFFFFF"/>
                </a:solidFill>
                <a:effectLst>
                  <a:outerShdw dist="38100" dir="2700000" algn="tl" rotWithShape="0">
                    <a:schemeClr val="accent2"/>
                  </a:outerShdw>
                </a:effectLst>
              </a:rPr>
              <a:t>ANALYSIS</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5" name="Rectangle 4">
            <a:extLst>
              <a:ext uri="{FF2B5EF4-FFF2-40B4-BE49-F238E27FC236}">
                <a16:creationId xmlns:a16="http://schemas.microsoft.com/office/drawing/2014/main" id="{E75DC6A2-7CBE-4B32-9B8C-9EBB547C741E}"/>
              </a:ext>
            </a:extLst>
          </p:cNvPr>
          <p:cNvSpPr/>
          <p:nvPr/>
        </p:nvSpPr>
        <p:spPr>
          <a:xfrm>
            <a:off x="7821692" y="2835450"/>
            <a:ext cx="3647152" cy="3416320"/>
          </a:xfrm>
          <a:prstGeom prst="rect">
            <a:avLst/>
          </a:prstGeom>
          <a:noFill/>
        </p:spPr>
        <p:txBody>
          <a:bodyPr wrap="non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ELECTRIC</a:t>
            </a:r>
          </a:p>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VEHICLE</a:t>
            </a:r>
          </a:p>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STOCK</a:t>
            </a:r>
          </a:p>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ANALYSIS</a:t>
            </a:r>
          </a:p>
        </p:txBody>
      </p:sp>
      <p:pic>
        <p:nvPicPr>
          <p:cNvPr id="7" name="Picture 6">
            <a:extLst>
              <a:ext uri="{FF2B5EF4-FFF2-40B4-BE49-F238E27FC236}">
                <a16:creationId xmlns:a16="http://schemas.microsoft.com/office/drawing/2014/main" id="{72B1566D-ECFC-461E-96BA-C6DBF019F99D}"/>
              </a:ext>
            </a:extLst>
          </p:cNvPr>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005646" y="5979485"/>
            <a:ext cx="2183814" cy="878514"/>
          </a:xfrm>
          <a:prstGeom prst="rect">
            <a:avLst/>
          </a:prstGeom>
        </p:spPr>
      </p:pic>
    </p:spTree>
    <p:extLst>
      <p:ext uri="{BB962C8B-B14F-4D97-AF65-F5344CB8AC3E}">
        <p14:creationId xmlns:p14="http://schemas.microsoft.com/office/powerpoint/2010/main" val="18732454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advClick="0">
        <p15:prstTrans prst="origami"/>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7" fill="hold"/>
                                        <p:tgtEl>
                                          <p:spTgt spid="3"/>
                                        </p:tgtEl>
                                      </p:cBhvr>
                                    </p:cmd>
                                  </p:childTnLst>
                                </p:cTn>
                              </p:par>
                              <p:par>
                                <p:cTn id="7" presetID="56" presetClass="entr" presetSubtype="0" fill="hold" nodeType="withEffect">
                                  <p:stCondLst>
                                    <p:cond delay="0"/>
                                  </p:stCondLst>
                                  <p:iterate type="lt">
                                    <p:tmPct val="10000"/>
                                  </p:iterate>
                                  <p:childTnLst>
                                    <p:set>
                                      <p:cBhvr>
                                        <p:cTn id="8" dur="1" fill="hold">
                                          <p:stCondLst>
                                            <p:cond delay="0"/>
                                          </p:stCondLst>
                                        </p:cTn>
                                        <p:tgtEl>
                                          <p:spTgt spid="4">
                                            <p:txEl>
                                              <p:pRg st="0" end="0"/>
                                            </p:txEl>
                                          </p:spTgt>
                                        </p:tgtEl>
                                        <p:attrNameLst>
                                          <p:attrName>style.visibility</p:attrName>
                                        </p:attrNameLst>
                                      </p:cBhvr>
                                      <p:to>
                                        <p:strVal val="visible"/>
                                      </p:to>
                                    </p:set>
                                    <p:anim by="(-#ppt_w*2)" calcmode="lin" valueType="num">
                                      <p:cBhvr rctx="PPT">
                                        <p:cTn id="9" dur="1000" autoRev="1" fill="hold">
                                          <p:stCondLst>
                                            <p:cond delay="0"/>
                                          </p:stCondLst>
                                        </p:cTn>
                                        <p:tgtEl>
                                          <p:spTgt spid="4">
                                            <p:txEl>
                                              <p:pRg st="0" end="0"/>
                                            </p:txEl>
                                          </p:spTgt>
                                        </p:tgtEl>
                                        <p:attrNameLst>
                                          <p:attrName>ppt_w</p:attrName>
                                        </p:attrNameLst>
                                      </p:cBhvr>
                                    </p:anim>
                                    <p:anim by="(#ppt_w*0.50)" calcmode="lin" valueType="num">
                                      <p:cBhvr>
                                        <p:cTn id="10" dur="1000" decel="50000" autoRev="1" fill="hold">
                                          <p:stCondLst>
                                            <p:cond delay="0"/>
                                          </p:stCondLst>
                                        </p:cTn>
                                        <p:tgtEl>
                                          <p:spTgt spid="4">
                                            <p:txEl>
                                              <p:pRg st="0" end="0"/>
                                            </p:txEl>
                                          </p:spTgt>
                                        </p:tgtEl>
                                        <p:attrNameLst>
                                          <p:attrName>ppt_x</p:attrName>
                                        </p:attrNameLst>
                                      </p:cBhvr>
                                    </p:anim>
                                    <p:anim from="(-#ppt_h/2)" to="(#ppt_y)" calcmode="lin" valueType="num">
                                      <p:cBhvr>
                                        <p:cTn id="11" dur="2000" fill="hold">
                                          <p:stCondLst>
                                            <p:cond delay="0"/>
                                          </p:stCondLst>
                                        </p:cTn>
                                        <p:tgtEl>
                                          <p:spTgt spid="4">
                                            <p:txEl>
                                              <p:pRg st="0" end="0"/>
                                            </p:txEl>
                                          </p:spTgt>
                                        </p:tgtEl>
                                        <p:attrNameLst>
                                          <p:attrName>ppt_y</p:attrName>
                                        </p:attrNameLst>
                                      </p:cBhvr>
                                    </p:anim>
                                    <p:animRot by="21600000">
                                      <p:cBhvr>
                                        <p:cTn id="12" dur="2000" fill="hold">
                                          <p:stCondLst>
                                            <p:cond delay="0"/>
                                          </p:stCondLst>
                                        </p:cTn>
                                        <p:tgtEl>
                                          <p:spTgt spid="4">
                                            <p:txEl>
                                              <p:pRg st="0" end="0"/>
                                            </p:txEl>
                                          </p:spTgt>
                                        </p:tgtEl>
                                        <p:attrNameLst>
                                          <p:attrName>r</p:attrName>
                                        </p:attrNameLst>
                                      </p:cBhvr>
                                    </p:animRot>
                                  </p:childTnLst>
                                </p:cTn>
                              </p:par>
                              <p:par>
                                <p:cTn id="13" presetID="56" presetClass="entr" presetSubtype="0" fill="hold" nodeType="withEffect">
                                  <p:stCondLst>
                                    <p:cond delay="0"/>
                                  </p:stCondLst>
                                  <p:iterate type="lt">
                                    <p:tmPct val="10000"/>
                                  </p:iterate>
                                  <p:childTnLst>
                                    <p:set>
                                      <p:cBhvr>
                                        <p:cTn id="14" dur="1" fill="hold">
                                          <p:stCondLst>
                                            <p:cond delay="0"/>
                                          </p:stCondLst>
                                        </p:cTn>
                                        <p:tgtEl>
                                          <p:spTgt spid="4">
                                            <p:txEl>
                                              <p:pRg st="1" end="1"/>
                                            </p:txEl>
                                          </p:spTgt>
                                        </p:tgtEl>
                                        <p:attrNameLst>
                                          <p:attrName>style.visibility</p:attrName>
                                        </p:attrNameLst>
                                      </p:cBhvr>
                                      <p:to>
                                        <p:strVal val="visible"/>
                                      </p:to>
                                    </p:set>
                                    <p:anim by="(-#ppt_w*2)" calcmode="lin" valueType="num">
                                      <p:cBhvr rctx="PPT">
                                        <p:cTn id="15" dur="1000" autoRev="1" fill="hold">
                                          <p:stCondLst>
                                            <p:cond delay="0"/>
                                          </p:stCondLst>
                                        </p:cTn>
                                        <p:tgtEl>
                                          <p:spTgt spid="4">
                                            <p:txEl>
                                              <p:pRg st="1" end="1"/>
                                            </p:txEl>
                                          </p:spTgt>
                                        </p:tgtEl>
                                        <p:attrNameLst>
                                          <p:attrName>ppt_w</p:attrName>
                                        </p:attrNameLst>
                                      </p:cBhvr>
                                    </p:anim>
                                    <p:anim by="(#ppt_w*0.50)" calcmode="lin" valueType="num">
                                      <p:cBhvr>
                                        <p:cTn id="16" dur="1000" decel="50000" autoRev="1" fill="hold">
                                          <p:stCondLst>
                                            <p:cond delay="0"/>
                                          </p:stCondLst>
                                        </p:cTn>
                                        <p:tgtEl>
                                          <p:spTgt spid="4">
                                            <p:txEl>
                                              <p:pRg st="1" end="1"/>
                                            </p:txEl>
                                          </p:spTgt>
                                        </p:tgtEl>
                                        <p:attrNameLst>
                                          <p:attrName>ppt_x</p:attrName>
                                        </p:attrNameLst>
                                      </p:cBhvr>
                                    </p:anim>
                                    <p:anim from="(-#ppt_h/2)" to="(#ppt_y)" calcmode="lin" valueType="num">
                                      <p:cBhvr>
                                        <p:cTn id="17" dur="2000" fill="hold">
                                          <p:stCondLst>
                                            <p:cond delay="0"/>
                                          </p:stCondLst>
                                        </p:cTn>
                                        <p:tgtEl>
                                          <p:spTgt spid="4">
                                            <p:txEl>
                                              <p:pRg st="1" end="1"/>
                                            </p:txEl>
                                          </p:spTgt>
                                        </p:tgtEl>
                                        <p:attrNameLst>
                                          <p:attrName>ppt_y</p:attrName>
                                        </p:attrNameLst>
                                      </p:cBhvr>
                                    </p:anim>
                                    <p:animRot by="21600000">
                                      <p:cBhvr>
                                        <p:cTn id="18" dur="2000" fill="hold">
                                          <p:stCondLst>
                                            <p:cond delay="0"/>
                                          </p:stCondLst>
                                        </p:cTn>
                                        <p:tgtEl>
                                          <p:spTgt spid="4">
                                            <p:txEl>
                                              <p:pRg st="1" end="1"/>
                                            </p:txEl>
                                          </p:spTgt>
                                        </p:tgtEl>
                                        <p:attrNameLst>
                                          <p:attrName>r</p:attrName>
                                        </p:attrNameLst>
                                      </p:cBhvr>
                                    </p:animRot>
                                  </p:childTnLst>
                                </p:cTn>
                              </p:par>
                              <p:par>
                                <p:cTn id="19" presetID="56" presetClass="entr" presetSubtype="0" fill="hold" nodeType="withEffect">
                                  <p:stCondLst>
                                    <p:cond delay="0"/>
                                  </p:stCondLst>
                                  <p:iterate type="lt">
                                    <p:tmPct val="10000"/>
                                  </p:iterate>
                                  <p:childTnLst>
                                    <p:set>
                                      <p:cBhvr>
                                        <p:cTn id="20" dur="1" fill="hold">
                                          <p:stCondLst>
                                            <p:cond delay="0"/>
                                          </p:stCondLst>
                                        </p:cTn>
                                        <p:tgtEl>
                                          <p:spTgt spid="4">
                                            <p:txEl>
                                              <p:pRg st="2" end="2"/>
                                            </p:txEl>
                                          </p:spTgt>
                                        </p:tgtEl>
                                        <p:attrNameLst>
                                          <p:attrName>style.visibility</p:attrName>
                                        </p:attrNameLst>
                                      </p:cBhvr>
                                      <p:to>
                                        <p:strVal val="visible"/>
                                      </p:to>
                                    </p:set>
                                    <p:anim by="(-#ppt_w*2)" calcmode="lin" valueType="num">
                                      <p:cBhvr rctx="PPT">
                                        <p:cTn id="21" dur="1000" autoRev="1" fill="hold">
                                          <p:stCondLst>
                                            <p:cond delay="0"/>
                                          </p:stCondLst>
                                        </p:cTn>
                                        <p:tgtEl>
                                          <p:spTgt spid="4">
                                            <p:txEl>
                                              <p:pRg st="2" end="2"/>
                                            </p:txEl>
                                          </p:spTgt>
                                        </p:tgtEl>
                                        <p:attrNameLst>
                                          <p:attrName>ppt_w</p:attrName>
                                        </p:attrNameLst>
                                      </p:cBhvr>
                                    </p:anim>
                                    <p:anim by="(#ppt_w*0.50)" calcmode="lin" valueType="num">
                                      <p:cBhvr>
                                        <p:cTn id="22" dur="1000" decel="50000" autoRev="1" fill="hold">
                                          <p:stCondLst>
                                            <p:cond delay="0"/>
                                          </p:stCondLst>
                                        </p:cTn>
                                        <p:tgtEl>
                                          <p:spTgt spid="4">
                                            <p:txEl>
                                              <p:pRg st="2" end="2"/>
                                            </p:txEl>
                                          </p:spTgt>
                                        </p:tgtEl>
                                        <p:attrNameLst>
                                          <p:attrName>ppt_x</p:attrName>
                                        </p:attrNameLst>
                                      </p:cBhvr>
                                    </p:anim>
                                    <p:anim from="(-#ppt_h/2)" to="(#ppt_y)" calcmode="lin" valueType="num">
                                      <p:cBhvr>
                                        <p:cTn id="23" dur="2000" fill="hold">
                                          <p:stCondLst>
                                            <p:cond delay="0"/>
                                          </p:stCondLst>
                                        </p:cTn>
                                        <p:tgtEl>
                                          <p:spTgt spid="4">
                                            <p:txEl>
                                              <p:pRg st="2" end="2"/>
                                            </p:txEl>
                                          </p:spTgt>
                                        </p:tgtEl>
                                        <p:attrNameLst>
                                          <p:attrName>ppt_y</p:attrName>
                                        </p:attrNameLst>
                                      </p:cBhvr>
                                    </p:anim>
                                    <p:animRot by="21600000">
                                      <p:cBhvr>
                                        <p:cTn id="24" dur="2000" fill="hold">
                                          <p:stCondLst>
                                            <p:cond delay="0"/>
                                          </p:stCondLst>
                                        </p:cTn>
                                        <p:tgtEl>
                                          <p:spTgt spid="4">
                                            <p:txEl>
                                              <p:pRg st="2" end="2"/>
                                            </p:txEl>
                                          </p:spTgt>
                                        </p:tgtEl>
                                        <p:attrNameLst>
                                          <p:attrName>r</p:attrName>
                                        </p:attrNameLst>
                                      </p:cBhvr>
                                    </p:animRot>
                                  </p:childTnLst>
                                </p:cTn>
                              </p:par>
                              <p:par>
                                <p:cTn id="25" presetID="56" presetClass="entr" presetSubtype="0" fill="hold" nodeType="withEffect">
                                  <p:stCondLst>
                                    <p:cond delay="0"/>
                                  </p:stCondLst>
                                  <p:iterate type="lt">
                                    <p:tmPct val="10000"/>
                                  </p:iterate>
                                  <p:childTnLst>
                                    <p:set>
                                      <p:cBhvr>
                                        <p:cTn id="26" dur="1" fill="hold">
                                          <p:stCondLst>
                                            <p:cond delay="0"/>
                                          </p:stCondLst>
                                        </p:cTn>
                                        <p:tgtEl>
                                          <p:spTgt spid="4">
                                            <p:txEl>
                                              <p:pRg st="3" end="3"/>
                                            </p:txEl>
                                          </p:spTgt>
                                        </p:tgtEl>
                                        <p:attrNameLst>
                                          <p:attrName>style.visibility</p:attrName>
                                        </p:attrNameLst>
                                      </p:cBhvr>
                                      <p:to>
                                        <p:strVal val="visible"/>
                                      </p:to>
                                    </p:set>
                                    <p:anim by="(-#ppt_w*2)" calcmode="lin" valueType="num">
                                      <p:cBhvr rctx="PPT">
                                        <p:cTn id="27" dur="1000" autoRev="1" fill="hold">
                                          <p:stCondLst>
                                            <p:cond delay="0"/>
                                          </p:stCondLst>
                                        </p:cTn>
                                        <p:tgtEl>
                                          <p:spTgt spid="4">
                                            <p:txEl>
                                              <p:pRg st="3" end="3"/>
                                            </p:txEl>
                                          </p:spTgt>
                                        </p:tgtEl>
                                        <p:attrNameLst>
                                          <p:attrName>ppt_w</p:attrName>
                                        </p:attrNameLst>
                                      </p:cBhvr>
                                    </p:anim>
                                    <p:anim by="(#ppt_w*0.50)" calcmode="lin" valueType="num">
                                      <p:cBhvr>
                                        <p:cTn id="28" dur="1000" decel="50000" autoRev="1" fill="hold">
                                          <p:stCondLst>
                                            <p:cond delay="0"/>
                                          </p:stCondLst>
                                        </p:cTn>
                                        <p:tgtEl>
                                          <p:spTgt spid="4">
                                            <p:txEl>
                                              <p:pRg st="3" end="3"/>
                                            </p:txEl>
                                          </p:spTgt>
                                        </p:tgtEl>
                                        <p:attrNameLst>
                                          <p:attrName>ppt_x</p:attrName>
                                        </p:attrNameLst>
                                      </p:cBhvr>
                                    </p:anim>
                                    <p:anim from="(-#ppt_h/2)" to="(#ppt_y)" calcmode="lin" valueType="num">
                                      <p:cBhvr>
                                        <p:cTn id="29" dur="2000" fill="hold">
                                          <p:stCondLst>
                                            <p:cond delay="0"/>
                                          </p:stCondLst>
                                        </p:cTn>
                                        <p:tgtEl>
                                          <p:spTgt spid="4">
                                            <p:txEl>
                                              <p:pRg st="3" end="3"/>
                                            </p:txEl>
                                          </p:spTgt>
                                        </p:tgtEl>
                                        <p:attrNameLst>
                                          <p:attrName>ppt_y</p:attrName>
                                        </p:attrNameLst>
                                      </p:cBhvr>
                                    </p:anim>
                                    <p:animRot by="21600000">
                                      <p:cBhvr>
                                        <p:cTn id="30" dur="2000" fill="hold">
                                          <p:stCondLst>
                                            <p:cond delay="0"/>
                                          </p:stCondLst>
                                        </p:cTn>
                                        <p:tgtEl>
                                          <p:spTgt spid="4">
                                            <p:txEl>
                                              <p:pRg st="3" end="3"/>
                                            </p:txEl>
                                          </p:spTgt>
                                        </p:tgtEl>
                                        <p:attrNameLst>
                                          <p:attrName>r</p:attrName>
                                        </p:attrNameLst>
                                      </p:cBhvr>
                                    </p:animRot>
                                  </p:childTnLst>
                                </p:cTn>
                              </p:par>
                              <p:par>
                                <p:cTn id="31" presetID="56" presetClass="entr" presetSubtype="0" fill="hold" nodeType="withEffect">
                                  <p:stCondLst>
                                    <p:cond delay="0"/>
                                  </p:stCondLst>
                                  <p:iterate type="lt">
                                    <p:tmPct val="14286"/>
                                  </p:iterate>
                                  <p:childTnLst>
                                    <p:set>
                                      <p:cBhvr>
                                        <p:cTn id="32" dur="1" fill="hold">
                                          <p:stCondLst>
                                            <p:cond delay="0"/>
                                          </p:stCondLst>
                                        </p:cTn>
                                        <p:tgtEl>
                                          <p:spTgt spid="5">
                                            <p:txEl>
                                              <p:pRg st="0" end="0"/>
                                            </p:txEl>
                                          </p:spTgt>
                                        </p:tgtEl>
                                        <p:attrNameLst>
                                          <p:attrName>style.visibility</p:attrName>
                                        </p:attrNameLst>
                                      </p:cBhvr>
                                      <p:to>
                                        <p:strVal val="visible"/>
                                      </p:to>
                                    </p:set>
                                    <p:anim by="(-#ppt_w*2)" calcmode="lin" valueType="num">
                                      <p:cBhvr rctx="PPT">
                                        <p:cTn id="33" dur="800" autoRev="1" fill="hold">
                                          <p:stCondLst>
                                            <p:cond delay="0"/>
                                          </p:stCondLst>
                                        </p:cTn>
                                        <p:tgtEl>
                                          <p:spTgt spid="5">
                                            <p:txEl>
                                              <p:pRg st="0" end="0"/>
                                            </p:txEl>
                                          </p:spTgt>
                                        </p:tgtEl>
                                        <p:attrNameLst>
                                          <p:attrName>ppt_w</p:attrName>
                                        </p:attrNameLst>
                                      </p:cBhvr>
                                    </p:anim>
                                    <p:anim by="(#ppt_w*0.50)" calcmode="lin" valueType="num">
                                      <p:cBhvr>
                                        <p:cTn id="34" dur="800" decel="50000" autoRev="1" fill="hold">
                                          <p:stCondLst>
                                            <p:cond delay="0"/>
                                          </p:stCondLst>
                                        </p:cTn>
                                        <p:tgtEl>
                                          <p:spTgt spid="5">
                                            <p:txEl>
                                              <p:pRg st="0" end="0"/>
                                            </p:txEl>
                                          </p:spTgt>
                                        </p:tgtEl>
                                        <p:attrNameLst>
                                          <p:attrName>ppt_x</p:attrName>
                                        </p:attrNameLst>
                                      </p:cBhvr>
                                    </p:anim>
                                    <p:anim from="(-#ppt_h/2)" to="(#ppt_y)" calcmode="lin" valueType="num">
                                      <p:cBhvr>
                                        <p:cTn id="35" dur="1600" fill="hold">
                                          <p:stCondLst>
                                            <p:cond delay="0"/>
                                          </p:stCondLst>
                                        </p:cTn>
                                        <p:tgtEl>
                                          <p:spTgt spid="5">
                                            <p:txEl>
                                              <p:pRg st="0" end="0"/>
                                            </p:txEl>
                                          </p:spTgt>
                                        </p:tgtEl>
                                        <p:attrNameLst>
                                          <p:attrName>ppt_y</p:attrName>
                                        </p:attrNameLst>
                                      </p:cBhvr>
                                    </p:anim>
                                    <p:animRot by="21600000">
                                      <p:cBhvr>
                                        <p:cTn id="36" dur="1600" fill="hold">
                                          <p:stCondLst>
                                            <p:cond delay="0"/>
                                          </p:stCondLst>
                                        </p:cTn>
                                        <p:tgtEl>
                                          <p:spTgt spid="5">
                                            <p:txEl>
                                              <p:pRg st="0" end="0"/>
                                            </p:txEl>
                                          </p:spTgt>
                                        </p:tgtEl>
                                        <p:attrNameLst>
                                          <p:attrName>r</p:attrName>
                                        </p:attrNameLst>
                                      </p:cBhvr>
                                    </p:animRot>
                                  </p:childTnLst>
                                </p:cTn>
                              </p:par>
                              <p:par>
                                <p:cTn id="37" presetID="56" presetClass="entr" presetSubtype="0" fill="hold" nodeType="withEffect">
                                  <p:stCondLst>
                                    <p:cond delay="0"/>
                                  </p:stCondLst>
                                  <p:iterate type="lt">
                                    <p:tmPct val="10000"/>
                                  </p:iterate>
                                  <p:childTnLst>
                                    <p:set>
                                      <p:cBhvr>
                                        <p:cTn id="38" dur="1" fill="hold">
                                          <p:stCondLst>
                                            <p:cond delay="0"/>
                                          </p:stCondLst>
                                        </p:cTn>
                                        <p:tgtEl>
                                          <p:spTgt spid="5">
                                            <p:txEl>
                                              <p:pRg st="1" end="1"/>
                                            </p:txEl>
                                          </p:spTgt>
                                        </p:tgtEl>
                                        <p:attrNameLst>
                                          <p:attrName>style.visibility</p:attrName>
                                        </p:attrNameLst>
                                      </p:cBhvr>
                                      <p:to>
                                        <p:strVal val="visible"/>
                                      </p:to>
                                    </p:set>
                                    <p:anim by="(-#ppt_w*2)" calcmode="lin" valueType="num">
                                      <p:cBhvr rctx="PPT">
                                        <p:cTn id="39" dur="1000" autoRev="1" fill="hold">
                                          <p:stCondLst>
                                            <p:cond delay="0"/>
                                          </p:stCondLst>
                                        </p:cTn>
                                        <p:tgtEl>
                                          <p:spTgt spid="5">
                                            <p:txEl>
                                              <p:pRg st="1" end="1"/>
                                            </p:txEl>
                                          </p:spTgt>
                                        </p:tgtEl>
                                        <p:attrNameLst>
                                          <p:attrName>ppt_w</p:attrName>
                                        </p:attrNameLst>
                                      </p:cBhvr>
                                    </p:anim>
                                    <p:anim by="(#ppt_w*0.50)" calcmode="lin" valueType="num">
                                      <p:cBhvr>
                                        <p:cTn id="40" dur="1000" decel="50000" autoRev="1" fill="hold">
                                          <p:stCondLst>
                                            <p:cond delay="0"/>
                                          </p:stCondLst>
                                        </p:cTn>
                                        <p:tgtEl>
                                          <p:spTgt spid="5">
                                            <p:txEl>
                                              <p:pRg st="1" end="1"/>
                                            </p:txEl>
                                          </p:spTgt>
                                        </p:tgtEl>
                                        <p:attrNameLst>
                                          <p:attrName>ppt_x</p:attrName>
                                        </p:attrNameLst>
                                      </p:cBhvr>
                                    </p:anim>
                                    <p:anim from="(-#ppt_h/2)" to="(#ppt_y)" calcmode="lin" valueType="num">
                                      <p:cBhvr>
                                        <p:cTn id="41" dur="2000" fill="hold">
                                          <p:stCondLst>
                                            <p:cond delay="0"/>
                                          </p:stCondLst>
                                        </p:cTn>
                                        <p:tgtEl>
                                          <p:spTgt spid="5">
                                            <p:txEl>
                                              <p:pRg st="1" end="1"/>
                                            </p:txEl>
                                          </p:spTgt>
                                        </p:tgtEl>
                                        <p:attrNameLst>
                                          <p:attrName>ppt_y</p:attrName>
                                        </p:attrNameLst>
                                      </p:cBhvr>
                                    </p:anim>
                                    <p:animRot by="21600000">
                                      <p:cBhvr>
                                        <p:cTn id="42" dur="2000" fill="hold">
                                          <p:stCondLst>
                                            <p:cond delay="0"/>
                                          </p:stCondLst>
                                        </p:cTn>
                                        <p:tgtEl>
                                          <p:spTgt spid="5">
                                            <p:txEl>
                                              <p:pRg st="1" end="1"/>
                                            </p:txEl>
                                          </p:spTgt>
                                        </p:tgtEl>
                                        <p:attrNameLst>
                                          <p:attrName>r</p:attrName>
                                        </p:attrNameLst>
                                      </p:cBhvr>
                                    </p:animRot>
                                  </p:childTnLst>
                                </p:cTn>
                              </p:par>
                              <p:par>
                                <p:cTn id="43" presetID="56" presetClass="entr" presetSubtype="0" fill="hold" nodeType="withEffect">
                                  <p:stCondLst>
                                    <p:cond delay="0"/>
                                  </p:stCondLst>
                                  <p:iterate type="lt">
                                    <p:tmPct val="10000"/>
                                  </p:iterate>
                                  <p:childTnLst>
                                    <p:set>
                                      <p:cBhvr>
                                        <p:cTn id="44" dur="1" fill="hold">
                                          <p:stCondLst>
                                            <p:cond delay="0"/>
                                          </p:stCondLst>
                                        </p:cTn>
                                        <p:tgtEl>
                                          <p:spTgt spid="5">
                                            <p:txEl>
                                              <p:pRg st="2" end="2"/>
                                            </p:txEl>
                                          </p:spTgt>
                                        </p:tgtEl>
                                        <p:attrNameLst>
                                          <p:attrName>style.visibility</p:attrName>
                                        </p:attrNameLst>
                                      </p:cBhvr>
                                      <p:to>
                                        <p:strVal val="visible"/>
                                      </p:to>
                                    </p:set>
                                    <p:anim by="(-#ppt_w*2)" calcmode="lin" valueType="num">
                                      <p:cBhvr rctx="PPT">
                                        <p:cTn id="45" dur="1000" autoRev="1" fill="hold">
                                          <p:stCondLst>
                                            <p:cond delay="0"/>
                                          </p:stCondLst>
                                        </p:cTn>
                                        <p:tgtEl>
                                          <p:spTgt spid="5">
                                            <p:txEl>
                                              <p:pRg st="2" end="2"/>
                                            </p:txEl>
                                          </p:spTgt>
                                        </p:tgtEl>
                                        <p:attrNameLst>
                                          <p:attrName>ppt_w</p:attrName>
                                        </p:attrNameLst>
                                      </p:cBhvr>
                                    </p:anim>
                                    <p:anim by="(#ppt_w*0.50)" calcmode="lin" valueType="num">
                                      <p:cBhvr>
                                        <p:cTn id="46" dur="1000" decel="50000" autoRev="1" fill="hold">
                                          <p:stCondLst>
                                            <p:cond delay="0"/>
                                          </p:stCondLst>
                                        </p:cTn>
                                        <p:tgtEl>
                                          <p:spTgt spid="5">
                                            <p:txEl>
                                              <p:pRg st="2" end="2"/>
                                            </p:txEl>
                                          </p:spTgt>
                                        </p:tgtEl>
                                        <p:attrNameLst>
                                          <p:attrName>ppt_x</p:attrName>
                                        </p:attrNameLst>
                                      </p:cBhvr>
                                    </p:anim>
                                    <p:anim from="(-#ppt_h/2)" to="(#ppt_y)" calcmode="lin" valueType="num">
                                      <p:cBhvr>
                                        <p:cTn id="47" dur="2000" fill="hold">
                                          <p:stCondLst>
                                            <p:cond delay="0"/>
                                          </p:stCondLst>
                                        </p:cTn>
                                        <p:tgtEl>
                                          <p:spTgt spid="5">
                                            <p:txEl>
                                              <p:pRg st="2" end="2"/>
                                            </p:txEl>
                                          </p:spTgt>
                                        </p:tgtEl>
                                        <p:attrNameLst>
                                          <p:attrName>ppt_y</p:attrName>
                                        </p:attrNameLst>
                                      </p:cBhvr>
                                    </p:anim>
                                    <p:animRot by="21600000">
                                      <p:cBhvr>
                                        <p:cTn id="48" dur="2000" fill="hold">
                                          <p:stCondLst>
                                            <p:cond delay="0"/>
                                          </p:stCondLst>
                                        </p:cTn>
                                        <p:tgtEl>
                                          <p:spTgt spid="5">
                                            <p:txEl>
                                              <p:pRg st="2" end="2"/>
                                            </p:txEl>
                                          </p:spTgt>
                                        </p:tgtEl>
                                        <p:attrNameLst>
                                          <p:attrName>r</p:attrName>
                                        </p:attrNameLst>
                                      </p:cBhvr>
                                    </p:animRot>
                                  </p:childTnLst>
                                </p:cTn>
                              </p:par>
                              <p:par>
                                <p:cTn id="49" presetID="56" presetClass="entr" presetSubtype="0" fill="hold" nodeType="withEffect">
                                  <p:stCondLst>
                                    <p:cond delay="0"/>
                                  </p:stCondLst>
                                  <p:iterate type="lt">
                                    <p:tmPct val="10000"/>
                                  </p:iterate>
                                  <p:childTnLst>
                                    <p:set>
                                      <p:cBhvr>
                                        <p:cTn id="50" dur="1" fill="hold">
                                          <p:stCondLst>
                                            <p:cond delay="0"/>
                                          </p:stCondLst>
                                        </p:cTn>
                                        <p:tgtEl>
                                          <p:spTgt spid="5">
                                            <p:txEl>
                                              <p:pRg st="3" end="3"/>
                                            </p:txEl>
                                          </p:spTgt>
                                        </p:tgtEl>
                                        <p:attrNameLst>
                                          <p:attrName>style.visibility</p:attrName>
                                        </p:attrNameLst>
                                      </p:cBhvr>
                                      <p:to>
                                        <p:strVal val="visible"/>
                                      </p:to>
                                    </p:set>
                                    <p:anim by="(-#ppt_w*2)" calcmode="lin" valueType="num">
                                      <p:cBhvr rctx="PPT">
                                        <p:cTn id="51" dur="1000" autoRev="1" fill="hold">
                                          <p:stCondLst>
                                            <p:cond delay="0"/>
                                          </p:stCondLst>
                                        </p:cTn>
                                        <p:tgtEl>
                                          <p:spTgt spid="5">
                                            <p:txEl>
                                              <p:pRg st="3" end="3"/>
                                            </p:txEl>
                                          </p:spTgt>
                                        </p:tgtEl>
                                        <p:attrNameLst>
                                          <p:attrName>ppt_w</p:attrName>
                                        </p:attrNameLst>
                                      </p:cBhvr>
                                    </p:anim>
                                    <p:anim by="(#ppt_w*0.50)" calcmode="lin" valueType="num">
                                      <p:cBhvr>
                                        <p:cTn id="52" dur="1000" decel="50000" autoRev="1" fill="hold">
                                          <p:stCondLst>
                                            <p:cond delay="0"/>
                                          </p:stCondLst>
                                        </p:cTn>
                                        <p:tgtEl>
                                          <p:spTgt spid="5">
                                            <p:txEl>
                                              <p:pRg st="3" end="3"/>
                                            </p:txEl>
                                          </p:spTgt>
                                        </p:tgtEl>
                                        <p:attrNameLst>
                                          <p:attrName>ppt_x</p:attrName>
                                        </p:attrNameLst>
                                      </p:cBhvr>
                                    </p:anim>
                                    <p:anim from="(-#ppt_h/2)" to="(#ppt_y)" calcmode="lin" valueType="num">
                                      <p:cBhvr>
                                        <p:cTn id="53" dur="2000" fill="hold">
                                          <p:stCondLst>
                                            <p:cond delay="0"/>
                                          </p:stCondLst>
                                        </p:cTn>
                                        <p:tgtEl>
                                          <p:spTgt spid="5">
                                            <p:txEl>
                                              <p:pRg st="3" end="3"/>
                                            </p:txEl>
                                          </p:spTgt>
                                        </p:tgtEl>
                                        <p:attrNameLst>
                                          <p:attrName>ppt_y</p:attrName>
                                        </p:attrNameLst>
                                      </p:cBhvr>
                                    </p:anim>
                                    <p:animRot by="21600000">
                                      <p:cBhvr>
                                        <p:cTn id="54" dur="2000" fill="hold">
                                          <p:stCondLst>
                                            <p:cond delay="0"/>
                                          </p:stCondLst>
                                        </p:cTn>
                                        <p:tgtEl>
                                          <p:spTgt spid="5">
                                            <p:txEl>
                                              <p:pRg st="3" end="3"/>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video>
              <p:cMediaNode vol="80000">
                <p:cTn id="55" repeatCount="indefinite" fill="remove" display="0">
                  <p:stCondLst>
                    <p:cond delay="indefinite"/>
                  </p:stCondLst>
                </p:cTn>
                <p:tgtEl>
                  <p:spTgt spid="3"/>
                </p:tgtEl>
              </p:cMediaNode>
            </p:video>
            <p:seq concurrent="1" nextAc="seek">
              <p:cTn id="56" restart="whenNotActive" fill="hold" evtFilter="cancelBubble" nodeType="interactiveSeq">
                <p:stCondLst>
                  <p:cond evt="onClick" delay="0">
                    <p:tgtEl>
                      <p:spTgt spid="3"/>
                    </p:tgtEl>
                  </p:cond>
                </p:stCondLst>
                <p:endSync evt="end" delay="0">
                  <p:rtn val="all"/>
                </p:endSync>
                <p:childTnLst>
                  <p:par>
                    <p:cTn id="57" fill="hold">
                      <p:stCondLst>
                        <p:cond delay="0"/>
                      </p:stCondLst>
                      <p:childTnLst>
                        <p:par>
                          <p:cTn id="58" fill="hold">
                            <p:stCondLst>
                              <p:cond delay="0"/>
                            </p:stCondLst>
                            <p:childTnLst>
                              <p:par>
                                <p:cTn id="59" presetID="2" presetClass="mediacall" presetSubtype="0" fill="hold" nodeType="clickEffect">
                                  <p:stCondLst>
                                    <p:cond delay="0"/>
                                  </p:stCondLst>
                                  <p:childTnLst>
                                    <p:cmd type="call" cmd="togglePause">
                                      <p:cBhvr>
                                        <p:cTn id="60"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DE85D0F-2630-447B-85F5-3C831ACF7D67}"/>
              </a:ext>
            </a:extLst>
          </p:cNvPr>
          <p:cNvPicPr>
            <a:picLocks noChangeAspect="1"/>
          </p:cNvPicPr>
          <p:nvPr/>
        </p:nvPicPr>
        <p:blipFill rotWithShape="1">
          <a:blip r:embed="rId2">
            <a:extLst>
              <a:ext uri="{28A0092B-C50C-407E-A947-70E740481C1C}">
                <a14:useLocalDpi xmlns:a14="http://schemas.microsoft.com/office/drawing/2010/main" val="0"/>
              </a:ext>
            </a:extLst>
          </a:blip>
          <a:srcRect t="24976" r="71853" b="23082"/>
          <a:stretch/>
        </p:blipFill>
        <p:spPr>
          <a:xfrm>
            <a:off x="1629508" y="1813726"/>
            <a:ext cx="3309632" cy="3435467"/>
          </a:xfrm>
          <a:prstGeom prst="rect">
            <a:avLst/>
          </a:prstGeom>
        </p:spPr>
      </p:pic>
      <p:pic>
        <p:nvPicPr>
          <p:cNvPr id="15" name="Picture 14">
            <a:extLst>
              <a:ext uri="{FF2B5EF4-FFF2-40B4-BE49-F238E27FC236}">
                <a16:creationId xmlns:a16="http://schemas.microsoft.com/office/drawing/2014/main" id="{E528BA2F-31A6-4A74-8BC5-58FA64CEFF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3272" y="1813726"/>
            <a:ext cx="3434067" cy="3434067"/>
          </a:xfrm>
          <a:prstGeom prst="rect">
            <a:avLst/>
          </a:prstGeom>
        </p:spPr>
      </p:pic>
      <p:pic>
        <p:nvPicPr>
          <p:cNvPr id="5" name="Picture 4">
            <a:extLst>
              <a:ext uri="{FF2B5EF4-FFF2-40B4-BE49-F238E27FC236}">
                <a16:creationId xmlns:a16="http://schemas.microsoft.com/office/drawing/2014/main" id="{107EC53C-93FB-489D-8BC9-9256CECF4EC9}"/>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008186" y="5979486"/>
            <a:ext cx="2183814" cy="878514"/>
          </a:xfrm>
          <a:prstGeom prst="rect">
            <a:avLst/>
          </a:prstGeom>
        </p:spPr>
      </p:pic>
    </p:spTree>
    <p:extLst>
      <p:ext uri="{BB962C8B-B14F-4D97-AF65-F5344CB8AC3E}">
        <p14:creationId xmlns:p14="http://schemas.microsoft.com/office/powerpoint/2010/main" val="3004930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Content Placeholder 6" descr="Blue rectangle">
            <a:extLst>
              <a:ext uri="{FF2B5EF4-FFF2-40B4-BE49-F238E27FC236}">
                <a16:creationId xmlns:a16="http://schemas.microsoft.com/office/drawing/2014/main" id="{0006F566-82F0-4E06-BD52-05C6B9B03ED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1" name="object 3" descr="Blue rectangle">
            <a:extLst>
              <a:ext uri="{FF2B5EF4-FFF2-40B4-BE49-F238E27FC236}">
                <a16:creationId xmlns:a16="http://schemas.microsoft.com/office/drawing/2014/main" id="{3A77AC2D-577E-4EB7-8196-B598B94A8951}"/>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9" name="TextBox 8">
            <a:extLst>
              <a:ext uri="{FF2B5EF4-FFF2-40B4-BE49-F238E27FC236}">
                <a16:creationId xmlns:a16="http://schemas.microsoft.com/office/drawing/2014/main" id="{48BD6928-DA76-450B-92DA-A3C29AEF4C29}"/>
              </a:ext>
            </a:extLst>
          </p:cNvPr>
          <p:cNvSpPr txBox="1"/>
          <p:nvPr/>
        </p:nvSpPr>
        <p:spPr>
          <a:xfrm>
            <a:off x="1775338" y="4125164"/>
            <a:ext cx="1346199" cy="307777"/>
          </a:xfrm>
          <a:prstGeom prst="rect">
            <a:avLst/>
          </a:prstGeom>
          <a:noFill/>
        </p:spPr>
        <p:txBody>
          <a:bodyPr wrap="square" rtlCol="0">
            <a:spAutoFit/>
          </a:bodyPr>
          <a:lstStyle/>
          <a:p>
            <a:r>
              <a:rPr lang="en-US" sz="1400" b="1" dirty="0">
                <a:solidFill>
                  <a:srgbClr val="FFFF00"/>
                </a:solidFill>
              </a:rPr>
              <a:t>Rajib Prasad</a:t>
            </a:r>
            <a:endParaRPr lang="en-IN" sz="1400" b="1" dirty="0">
              <a:solidFill>
                <a:srgbClr val="FFFF00"/>
              </a:solidFill>
            </a:endParaRPr>
          </a:p>
        </p:txBody>
      </p:sp>
      <p:sp>
        <p:nvSpPr>
          <p:cNvPr id="10" name="TextBox 9">
            <a:extLst>
              <a:ext uri="{FF2B5EF4-FFF2-40B4-BE49-F238E27FC236}">
                <a16:creationId xmlns:a16="http://schemas.microsoft.com/office/drawing/2014/main" id="{77CA4498-71FB-4473-A0C7-D93607F698AE}"/>
              </a:ext>
            </a:extLst>
          </p:cNvPr>
          <p:cNvSpPr txBox="1"/>
          <p:nvPr/>
        </p:nvSpPr>
        <p:spPr>
          <a:xfrm>
            <a:off x="3798254" y="4017442"/>
            <a:ext cx="940659" cy="523220"/>
          </a:xfrm>
          <a:prstGeom prst="rect">
            <a:avLst/>
          </a:prstGeom>
          <a:noFill/>
        </p:spPr>
        <p:txBody>
          <a:bodyPr wrap="square" rtlCol="0">
            <a:spAutoFit/>
          </a:bodyPr>
          <a:lstStyle/>
          <a:p>
            <a:pPr algn="ctr"/>
            <a:r>
              <a:rPr lang="en-IN" sz="1400" b="1" dirty="0">
                <a:solidFill>
                  <a:srgbClr val="FFFF00"/>
                </a:solidFill>
              </a:rPr>
              <a:t>Suleman</a:t>
            </a:r>
          </a:p>
          <a:p>
            <a:pPr algn="ctr"/>
            <a:r>
              <a:rPr lang="en-IN" sz="1400" b="1" dirty="0">
                <a:solidFill>
                  <a:srgbClr val="FFFF00"/>
                </a:solidFill>
              </a:rPr>
              <a:t>Salmani</a:t>
            </a:r>
          </a:p>
        </p:txBody>
      </p:sp>
      <p:sp>
        <p:nvSpPr>
          <p:cNvPr id="11" name="TextBox 10">
            <a:extLst>
              <a:ext uri="{FF2B5EF4-FFF2-40B4-BE49-F238E27FC236}">
                <a16:creationId xmlns:a16="http://schemas.microsoft.com/office/drawing/2014/main" id="{5E4C9211-DE2A-4E6D-B3D8-D7EB2E2AEBAB}"/>
              </a:ext>
            </a:extLst>
          </p:cNvPr>
          <p:cNvSpPr txBox="1"/>
          <p:nvPr/>
        </p:nvSpPr>
        <p:spPr>
          <a:xfrm>
            <a:off x="5482066" y="4139904"/>
            <a:ext cx="1296945" cy="307777"/>
          </a:xfrm>
          <a:prstGeom prst="rect">
            <a:avLst/>
          </a:prstGeom>
          <a:noFill/>
        </p:spPr>
        <p:txBody>
          <a:bodyPr wrap="square" rtlCol="0">
            <a:spAutoFit/>
          </a:bodyPr>
          <a:lstStyle/>
          <a:p>
            <a:r>
              <a:rPr lang="en-US" sz="1400" b="1" dirty="0">
                <a:solidFill>
                  <a:srgbClr val="FFFF00"/>
                </a:solidFill>
              </a:rPr>
              <a:t>Eswar Naidu</a:t>
            </a:r>
            <a:endParaRPr lang="en-IN" sz="1400" b="1" dirty="0">
              <a:solidFill>
                <a:srgbClr val="FFFF00"/>
              </a:solidFill>
            </a:endParaRPr>
          </a:p>
        </p:txBody>
      </p:sp>
      <p:sp>
        <p:nvSpPr>
          <p:cNvPr id="12" name="TextBox 11">
            <a:extLst>
              <a:ext uri="{FF2B5EF4-FFF2-40B4-BE49-F238E27FC236}">
                <a16:creationId xmlns:a16="http://schemas.microsoft.com/office/drawing/2014/main" id="{0BA40D4C-3BA4-49F7-9F0B-72433861E07D}"/>
              </a:ext>
            </a:extLst>
          </p:cNvPr>
          <p:cNvSpPr txBox="1"/>
          <p:nvPr/>
        </p:nvSpPr>
        <p:spPr>
          <a:xfrm>
            <a:off x="9066580" y="4213099"/>
            <a:ext cx="1399709" cy="307777"/>
          </a:xfrm>
          <a:prstGeom prst="rect">
            <a:avLst/>
          </a:prstGeom>
          <a:noFill/>
        </p:spPr>
        <p:txBody>
          <a:bodyPr wrap="square" rtlCol="0">
            <a:spAutoFit/>
          </a:bodyPr>
          <a:lstStyle/>
          <a:p>
            <a:r>
              <a:rPr lang="en-US" sz="1400" b="1" dirty="0">
                <a:solidFill>
                  <a:srgbClr val="FFFF00"/>
                </a:solidFill>
              </a:rPr>
              <a:t>Anand Kumar</a:t>
            </a:r>
            <a:endParaRPr lang="en-IN" sz="1400" b="1" dirty="0">
              <a:solidFill>
                <a:srgbClr val="FFFF00"/>
              </a:solidFill>
            </a:endParaRPr>
          </a:p>
        </p:txBody>
      </p:sp>
      <p:pic>
        <p:nvPicPr>
          <p:cNvPr id="17" name="Picture 16">
            <a:extLst>
              <a:ext uri="{FF2B5EF4-FFF2-40B4-BE49-F238E27FC236}">
                <a16:creationId xmlns:a16="http://schemas.microsoft.com/office/drawing/2014/main" id="{BC1A0B18-2FEE-426E-846A-463E1FB92E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9632" y="115511"/>
            <a:ext cx="1362817" cy="1644464"/>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47E6151D-0429-4AAB-9090-4904676254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2835" y="118922"/>
            <a:ext cx="1372644" cy="1677784"/>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F6F6525A-5722-46A4-ABB3-6CF2B6781F56}"/>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5223035" y="134174"/>
            <a:ext cx="1360096" cy="1610683"/>
          </a:xfrm>
          <a:prstGeom prst="rect">
            <a:avLst/>
          </a:prstGeom>
          <a:ln>
            <a:no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6E39B300-89C5-4A68-B3E2-CEDBBF292B3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0607913" y="115509"/>
            <a:ext cx="1278002" cy="1657893"/>
          </a:xfrm>
          <a:prstGeom prst="rect">
            <a:avLst/>
          </a:prstGeom>
          <a:ln>
            <a:noFill/>
          </a:ln>
          <a:effectLst>
            <a:outerShdw blurRad="292100" dist="139700" dir="2700000" algn="tl" rotWithShape="0">
              <a:srgbClr val="333333">
                <a:alpha val="65000"/>
              </a:srgbClr>
            </a:outerShdw>
          </a:effectLst>
        </p:spPr>
      </p:pic>
      <p:sp>
        <p:nvSpPr>
          <p:cNvPr id="23" name="TextBox 22">
            <a:extLst>
              <a:ext uri="{FF2B5EF4-FFF2-40B4-BE49-F238E27FC236}">
                <a16:creationId xmlns:a16="http://schemas.microsoft.com/office/drawing/2014/main" id="{51D0115A-57C3-4A84-B615-023B0D3159F7}"/>
              </a:ext>
            </a:extLst>
          </p:cNvPr>
          <p:cNvSpPr txBox="1"/>
          <p:nvPr/>
        </p:nvSpPr>
        <p:spPr>
          <a:xfrm>
            <a:off x="7027489" y="1861233"/>
            <a:ext cx="1608481" cy="307777"/>
          </a:xfrm>
          <a:prstGeom prst="rect">
            <a:avLst/>
          </a:prstGeom>
          <a:noFill/>
        </p:spPr>
        <p:txBody>
          <a:bodyPr wrap="square" rtlCol="0">
            <a:spAutoFit/>
          </a:bodyPr>
          <a:lstStyle/>
          <a:p>
            <a:r>
              <a:rPr lang="en-US" sz="1400" b="1" dirty="0">
                <a:solidFill>
                  <a:srgbClr val="FFFF00"/>
                </a:solidFill>
              </a:rPr>
              <a:t>Mudetthula Akhil</a:t>
            </a:r>
            <a:endParaRPr lang="en-IN" sz="1400" b="1" dirty="0">
              <a:solidFill>
                <a:srgbClr val="FFFF00"/>
              </a:solidFill>
            </a:endParaRPr>
          </a:p>
        </p:txBody>
      </p:sp>
      <p:sp>
        <p:nvSpPr>
          <p:cNvPr id="24" name="TextBox 23">
            <a:extLst>
              <a:ext uri="{FF2B5EF4-FFF2-40B4-BE49-F238E27FC236}">
                <a16:creationId xmlns:a16="http://schemas.microsoft.com/office/drawing/2014/main" id="{DA7F1181-5DD6-49D2-AD3C-F3A0578B28E9}"/>
              </a:ext>
            </a:extLst>
          </p:cNvPr>
          <p:cNvSpPr txBox="1"/>
          <p:nvPr/>
        </p:nvSpPr>
        <p:spPr>
          <a:xfrm>
            <a:off x="8962195" y="1809399"/>
            <a:ext cx="1608481" cy="307777"/>
          </a:xfrm>
          <a:prstGeom prst="rect">
            <a:avLst/>
          </a:prstGeom>
          <a:noFill/>
        </p:spPr>
        <p:txBody>
          <a:bodyPr wrap="square" rtlCol="0">
            <a:spAutoFit/>
          </a:bodyPr>
          <a:lstStyle/>
          <a:p>
            <a:r>
              <a:rPr lang="en-US" sz="1400" b="1" dirty="0">
                <a:solidFill>
                  <a:srgbClr val="FFFF00"/>
                </a:solidFill>
              </a:rPr>
              <a:t>Abhilash Reddy</a:t>
            </a:r>
            <a:endParaRPr lang="en-IN" sz="1400" b="1" dirty="0">
              <a:solidFill>
                <a:srgbClr val="FFFF00"/>
              </a:solidFill>
            </a:endParaRPr>
          </a:p>
        </p:txBody>
      </p:sp>
      <p:sp>
        <p:nvSpPr>
          <p:cNvPr id="25" name="TextBox 24">
            <a:extLst>
              <a:ext uri="{FF2B5EF4-FFF2-40B4-BE49-F238E27FC236}">
                <a16:creationId xmlns:a16="http://schemas.microsoft.com/office/drawing/2014/main" id="{8E2C6281-E91D-4A78-8109-6CC12EB10390}"/>
              </a:ext>
            </a:extLst>
          </p:cNvPr>
          <p:cNvSpPr txBox="1"/>
          <p:nvPr/>
        </p:nvSpPr>
        <p:spPr>
          <a:xfrm>
            <a:off x="10615972" y="1814761"/>
            <a:ext cx="1318846" cy="523220"/>
          </a:xfrm>
          <a:prstGeom prst="rect">
            <a:avLst/>
          </a:prstGeom>
          <a:noFill/>
        </p:spPr>
        <p:txBody>
          <a:bodyPr wrap="square" rtlCol="0">
            <a:spAutoFit/>
          </a:bodyPr>
          <a:lstStyle/>
          <a:p>
            <a:pPr algn="ctr"/>
            <a:r>
              <a:rPr lang="en-US" sz="1400" b="1" dirty="0">
                <a:solidFill>
                  <a:srgbClr val="FFFF00"/>
                </a:solidFill>
              </a:rPr>
              <a:t>Venkatesh Guptha</a:t>
            </a:r>
            <a:endParaRPr lang="en-IN" sz="1400" b="1" dirty="0">
              <a:solidFill>
                <a:srgbClr val="FFFF00"/>
              </a:solidFill>
            </a:endParaRPr>
          </a:p>
        </p:txBody>
      </p:sp>
      <p:pic>
        <p:nvPicPr>
          <p:cNvPr id="26" name="Picture 25">
            <a:extLst>
              <a:ext uri="{FF2B5EF4-FFF2-40B4-BE49-F238E27FC236}">
                <a16:creationId xmlns:a16="http://schemas.microsoft.com/office/drawing/2014/main" id="{B69B81FB-8980-4F71-BC6A-7E2D9FEA97A5}"/>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8984308" y="2401636"/>
            <a:ext cx="1253072" cy="1632944"/>
          </a:xfrm>
          <a:prstGeom prst="rect">
            <a:avLst/>
          </a:prstGeom>
          <a:ln>
            <a:noFill/>
          </a:ln>
          <a:effectLst>
            <a:outerShdw blurRad="292100" dist="139700" dir="2700000" algn="tl" rotWithShape="0">
              <a:srgbClr val="333333">
                <a:alpha val="65000"/>
              </a:srgbClr>
            </a:outerShdw>
          </a:effectLst>
        </p:spPr>
      </p:pic>
      <p:pic>
        <p:nvPicPr>
          <p:cNvPr id="27" name="Picture 26">
            <a:extLst>
              <a:ext uri="{FF2B5EF4-FFF2-40B4-BE49-F238E27FC236}">
                <a16:creationId xmlns:a16="http://schemas.microsoft.com/office/drawing/2014/main" id="{B3014EE4-6F1A-49B7-AD5D-BB8EF48B196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96225" y="2386002"/>
            <a:ext cx="1224719" cy="1584839"/>
          </a:xfrm>
          <a:prstGeom prst="rect">
            <a:avLst/>
          </a:prstGeom>
          <a:ln>
            <a:noFill/>
          </a:ln>
          <a:effectLst>
            <a:outerShdw blurRad="292100" dist="139700" dir="2700000" algn="tl" rotWithShape="0">
              <a:srgbClr val="333333">
                <a:alpha val="65000"/>
              </a:srgbClr>
            </a:outerShdw>
          </a:effectLst>
        </p:spPr>
      </p:pic>
      <p:pic>
        <p:nvPicPr>
          <p:cNvPr id="28" name="Picture 27">
            <a:extLst>
              <a:ext uri="{FF2B5EF4-FFF2-40B4-BE49-F238E27FC236}">
                <a16:creationId xmlns:a16="http://schemas.microsoft.com/office/drawing/2014/main" id="{2CDBC932-9301-43E2-B45F-13EA2DA39CE4}"/>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7172850" y="2421840"/>
            <a:ext cx="1232629" cy="1644372"/>
          </a:xfrm>
          <a:prstGeom prst="rect">
            <a:avLst/>
          </a:prstGeom>
          <a:ln>
            <a:noFill/>
          </a:ln>
          <a:effectLst>
            <a:outerShdw blurRad="292100" dist="139700" dir="2700000" algn="tl" rotWithShape="0">
              <a:srgbClr val="333333">
                <a:alpha val="65000"/>
              </a:srgbClr>
            </a:outerShdw>
          </a:effectLst>
        </p:spPr>
      </p:pic>
      <p:pic>
        <p:nvPicPr>
          <p:cNvPr id="29" name="Picture 28">
            <a:extLst>
              <a:ext uri="{FF2B5EF4-FFF2-40B4-BE49-F238E27FC236}">
                <a16:creationId xmlns:a16="http://schemas.microsoft.com/office/drawing/2014/main" id="{CB051F5B-CCC4-4273-BA78-D2B80649167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61303" y="2421840"/>
            <a:ext cx="1315683" cy="1549001"/>
          </a:xfrm>
          <a:prstGeom prst="rect">
            <a:avLst/>
          </a:prstGeom>
          <a:ln>
            <a:noFill/>
          </a:ln>
          <a:effectLst>
            <a:outerShdw blurRad="292100" dist="139700" dir="2700000" algn="tl" rotWithShape="0">
              <a:srgbClr val="333333">
                <a:alpha val="65000"/>
              </a:srgbClr>
            </a:outerShdw>
          </a:effectLst>
        </p:spPr>
      </p:pic>
      <p:pic>
        <p:nvPicPr>
          <p:cNvPr id="30" name="Picture 29">
            <a:extLst>
              <a:ext uri="{FF2B5EF4-FFF2-40B4-BE49-F238E27FC236}">
                <a16:creationId xmlns:a16="http://schemas.microsoft.com/office/drawing/2014/main" id="{9BD508F2-6683-4D51-9C9D-7C38B3A5E1AF}"/>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3673597" y="2389352"/>
            <a:ext cx="1154443" cy="1573718"/>
          </a:xfrm>
          <a:prstGeom prst="rect">
            <a:avLst/>
          </a:prstGeom>
          <a:ln>
            <a:noFill/>
          </a:ln>
          <a:effectLst>
            <a:outerShdw blurRad="292100" dist="139700" dir="2700000" algn="tl" rotWithShape="0">
              <a:srgbClr val="333333">
                <a:alpha val="65000"/>
              </a:srgbClr>
            </a:outerShdw>
          </a:effectLst>
        </p:spPr>
      </p:pic>
      <p:sp>
        <p:nvSpPr>
          <p:cNvPr id="33" name="TextBox 32">
            <a:extLst>
              <a:ext uri="{FF2B5EF4-FFF2-40B4-BE49-F238E27FC236}">
                <a16:creationId xmlns:a16="http://schemas.microsoft.com/office/drawing/2014/main" id="{FB58F787-EC63-470F-AF44-90719A29549F}"/>
              </a:ext>
            </a:extLst>
          </p:cNvPr>
          <p:cNvSpPr txBox="1"/>
          <p:nvPr/>
        </p:nvSpPr>
        <p:spPr>
          <a:xfrm>
            <a:off x="7169626" y="4113870"/>
            <a:ext cx="1264492" cy="523220"/>
          </a:xfrm>
          <a:prstGeom prst="rect">
            <a:avLst/>
          </a:prstGeom>
          <a:noFill/>
        </p:spPr>
        <p:txBody>
          <a:bodyPr wrap="square" rtlCol="0">
            <a:spAutoFit/>
          </a:bodyPr>
          <a:lstStyle/>
          <a:p>
            <a:pPr algn="ctr"/>
            <a:r>
              <a:rPr lang="en-IN" sz="1400" b="1" dirty="0">
                <a:solidFill>
                  <a:srgbClr val="FFFF00"/>
                </a:solidFill>
              </a:rPr>
              <a:t>Mohammed Zakikareem</a:t>
            </a:r>
          </a:p>
        </p:txBody>
      </p:sp>
      <p:pic>
        <p:nvPicPr>
          <p:cNvPr id="35" name="Picture 34">
            <a:extLst>
              <a:ext uri="{FF2B5EF4-FFF2-40B4-BE49-F238E27FC236}">
                <a16:creationId xmlns:a16="http://schemas.microsoft.com/office/drawing/2014/main" id="{4F331FA4-0F6D-48E5-9205-2321FA764903}"/>
              </a:ext>
            </a:extLst>
          </p:cNvPr>
          <p:cNvPicPr>
            <a:picLocks noChangeAspect="1"/>
          </p:cNvPicPr>
          <p:nvPr/>
        </p:nvPicPr>
        <p:blipFill rotWithShape="1">
          <a:blip r:embed="rId12">
            <a:extLst>
              <a:ext uri="{28A0092B-C50C-407E-A947-70E740481C1C}">
                <a14:useLocalDpi xmlns:a14="http://schemas.microsoft.com/office/drawing/2010/main" val="0"/>
              </a:ext>
            </a:extLst>
          </a:blip>
          <a:srcRect/>
          <a:stretch/>
        </p:blipFill>
        <p:spPr>
          <a:xfrm>
            <a:off x="10648769" y="2426202"/>
            <a:ext cx="1306645" cy="1583813"/>
          </a:xfrm>
          <a:prstGeom prst="rect">
            <a:avLst/>
          </a:prstGeom>
          <a:ln>
            <a:noFill/>
          </a:ln>
          <a:effectLst>
            <a:outerShdw blurRad="292100" dist="139700" dir="2700000" algn="tl" rotWithShape="0">
              <a:srgbClr val="333333">
                <a:alpha val="65000"/>
              </a:srgbClr>
            </a:outerShdw>
          </a:effectLst>
        </p:spPr>
      </p:pic>
      <p:pic>
        <p:nvPicPr>
          <p:cNvPr id="36" name="Picture 35">
            <a:extLst>
              <a:ext uri="{FF2B5EF4-FFF2-40B4-BE49-F238E27FC236}">
                <a16:creationId xmlns:a16="http://schemas.microsoft.com/office/drawing/2014/main" id="{CE0F0022-D387-4959-B738-F5631168E7E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601622" y="114328"/>
            <a:ext cx="1304486" cy="1677196"/>
          </a:xfrm>
          <a:prstGeom prst="rect">
            <a:avLst/>
          </a:prstGeom>
          <a:ln>
            <a:noFill/>
          </a:ln>
          <a:effectLst>
            <a:outerShdw blurRad="292100" dist="139700" dir="2700000" algn="tl" rotWithShape="0">
              <a:srgbClr val="333333">
                <a:alpha val="65000"/>
              </a:srgbClr>
            </a:outerShdw>
          </a:effectLst>
        </p:spPr>
      </p:pic>
      <p:pic>
        <p:nvPicPr>
          <p:cNvPr id="37" name="Picture 36">
            <a:extLst>
              <a:ext uri="{FF2B5EF4-FFF2-40B4-BE49-F238E27FC236}">
                <a16:creationId xmlns:a16="http://schemas.microsoft.com/office/drawing/2014/main" id="{7DE4D047-F1CF-4E64-95AA-1693888F2F4F}"/>
              </a:ext>
            </a:extLst>
          </p:cNvPr>
          <p:cNvPicPr>
            <a:picLocks noChangeAspect="1"/>
          </p:cNvPicPr>
          <p:nvPr/>
        </p:nvPicPr>
        <p:blipFill rotWithShape="1">
          <a:blip r:embed="rId14">
            <a:extLst>
              <a:ext uri="{28A0092B-C50C-407E-A947-70E740481C1C}">
                <a14:useLocalDpi xmlns:a14="http://schemas.microsoft.com/office/drawing/2010/main" val="0"/>
              </a:ext>
            </a:extLst>
          </a:blip>
          <a:srcRect/>
          <a:stretch/>
        </p:blipFill>
        <p:spPr>
          <a:xfrm>
            <a:off x="1778894" y="138937"/>
            <a:ext cx="1458766" cy="1634465"/>
          </a:xfrm>
          <a:prstGeom prst="rect">
            <a:avLst/>
          </a:prstGeom>
          <a:ln>
            <a:noFill/>
          </a:ln>
          <a:effectLst>
            <a:outerShdw blurRad="292100" dist="139700" dir="2700000" algn="tl" rotWithShape="0">
              <a:srgbClr val="333333">
                <a:alpha val="65000"/>
              </a:srgbClr>
            </a:outerShdw>
          </a:effectLst>
        </p:spPr>
      </p:pic>
      <p:pic>
        <p:nvPicPr>
          <p:cNvPr id="38" name="Picture 37">
            <a:extLst>
              <a:ext uri="{FF2B5EF4-FFF2-40B4-BE49-F238E27FC236}">
                <a16:creationId xmlns:a16="http://schemas.microsoft.com/office/drawing/2014/main" id="{32577194-9281-4A7D-8FDF-44A26BFAA6F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984308" y="4657602"/>
            <a:ext cx="1320517" cy="1616723"/>
          </a:xfrm>
          <a:prstGeom prst="rect">
            <a:avLst/>
          </a:prstGeom>
          <a:ln>
            <a:noFill/>
          </a:ln>
          <a:effectLst>
            <a:outerShdw blurRad="292100" dist="139700" dir="2700000" algn="tl" rotWithShape="0">
              <a:srgbClr val="333333">
                <a:alpha val="65000"/>
              </a:srgbClr>
            </a:outerShdw>
          </a:effectLst>
        </p:spPr>
      </p:pic>
      <p:sp>
        <p:nvSpPr>
          <p:cNvPr id="39" name="TextBox 38">
            <a:extLst>
              <a:ext uri="{FF2B5EF4-FFF2-40B4-BE49-F238E27FC236}">
                <a16:creationId xmlns:a16="http://schemas.microsoft.com/office/drawing/2014/main" id="{5E080421-C27A-4F18-9FC9-6FD6277FDDE5}"/>
              </a:ext>
            </a:extLst>
          </p:cNvPr>
          <p:cNvSpPr txBox="1"/>
          <p:nvPr/>
        </p:nvSpPr>
        <p:spPr>
          <a:xfrm>
            <a:off x="10857036" y="6369282"/>
            <a:ext cx="1334964" cy="307777"/>
          </a:xfrm>
          <a:prstGeom prst="rect">
            <a:avLst/>
          </a:prstGeom>
          <a:noFill/>
        </p:spPr>
        <p:txBody>
          <a:bodyPr wrap="square" rtlCol="0">
            <a:spAutoFit/>
          </a:bodyPr>
          <a:lstStyle/>
          <a:p>
            <a:r>
              <a:rPr lang="en-US" sz="1400" b="1" dirty="0">
                <a:solidFill>
                  <a:srgbClr val="FFFF00"/>
                </a:solidFill>
              </a:rPr>
              <a:t>Karan Jain</a:t>
            </a:r>
            <a:endParaRPr lang="en-IN" sz="1400" b="1" dirty="0">
              <a:solidFill>
                <a:srgbClr val="FFFF00"/>
              </a:solidFill>
            </a:endParaRPr>
          </a:p>
        </p:txBody>
      </p:sp>
      <p:sp>
        <p:nvSpPr>
          <p:cNvPr id="40" name="TextBox 39">
            <a:extLst>
              <a:ext uri="{FF2B5EF4-FFF2-40B4-BE49-F238E27FC236}">
                <a16:creationId xmlns:a16="http://schemas.microsoft.com/office/drawing/2014/main" id="{AE6ADFB2-9F52-43E7-B524-277E7DB4871C}"/>
              </a:ext>
            </a:extLst>
          </p:cNvPr>
          <p:cNvSpPr txBox="1"/>
          <p:nvPr/>
        </p:nvSpPr>
        <p:spPr>
          <a:xfrm>
            <a:off x="1891155" y="1861232"/>
            <a:ext cx="1537508" cy="307777"/>
          </a:xfrm>
          <a:prstGeom prst="rect">
            <a:avLst/>
          </a:prstGeom>
          <a:noFill/>
        </p:spPr>
        <p:txBody>
          <a:bodyPr wrap="square" rtlCol="0">
            <a:spAutoFit/>
          </a:bodyPr>
          <a:lstStyle/>
          <a:p>
            <a:r>
              <a:rPr lang="en-US" sz="1400" b="1" dirty="0">
                <a:solidFill>
                  <a:srgbClr val="FFFF00"/>
                </a:solidFill>
              </a:rPr>
              <a:t>Piyush Goyal</a:t>
            </a:r>
            <a:endParaRPr lang="en-IN" sz="1400" b="1" dirty="0">
              <a:solidFill>
                <a:srgbClr val="FFFF00"/>
              </a:solidFill>
            </a:endParaRPr>
          </a:p>
        </p:txBody>
      </p:sp>
      <p:sp>
        <p:nvSpPr>
          <p:cNvPr id="41" name="TextBox 40">
            <a:extLst>
              <a:ext uri="{FF2B5EF4-FFF2-40B4-BE49-F238E27FC236}">
                <a16:creationId xmlns:a16="http://schemas.microsoft.com/office/drawing/2014/main" id="{4900C0E6-A1BC-4C85-A021-66E088BA6D77}"/>
              </a:ext>
            </a:extLst>
          </p:cNvPr>
          <p:cNvSpPr txBox="1"/>
          <p:nvPr/>
        </p:nvSpPr>
        <p:spPr>
          <a:xfrm>
            <a:off x="3585771" y="1818710"/>
            <a:ext cx="1337813" cy="523220"/>
          </a:xfrm>
          <a:prstGeom prst="rect">
            <a:avLst/>
          </a:prstGeom>
          <a:noFill/>
        </p:spPr>
        <p:txBody>
          <a:bodyPr wrap="square" rtlCol="0">
            <a:spAutoFit/>
          </a:bodyPr>
          <a:lstStyle/>
          <a:p>
            <a:pPr algn="ctr"/>
            <a:r>
              <a:rPr lang="en-US" sz="1400" b="1" dirty="0">
                <a:solidFill>
                  <a:srgbClr val="FFFF00"/>
                </a:solidFill>
              </a:rPr>
              <a:t>Sidhant Sehgal</a:t>
            </a:r>
            <a:endParaRPr lang="en-IN" sz="1400" b="1" dirty="0">
              <a:solidFill>
                <a:srgbClr val="FFFF00"/>
              </a:solidFill>
            </a:endParaRPr>
          </a:p>
        </p:txBody>
      </p:sp>
      <p:sp>
        <p:nvSpPr>
          <p:cNvPr id="42" name="TextBox 41">
            <a:extLst>
              <a:ext uri="{FF2B5EF4-FFF2-40B4-BE49-F238E27FC236}">
                <a16:creationId xmlns:a16="http://schemas.microsoft.com/office/drawing/2014/main" id="{77E204DA-64A0-4B09-837E-17D7E7FECC6F}"/>
              </a:ext>
            </a:extLst>
          </p:cNvPr>
          <p:cNvSpPr txBox="1"/>
          <p:nvPr/>
        </p:nvSpPr>
        <p:spPr>
          <a:xfrm>
            <a:off x="9106753" y="6274325"/>
            <a:ext cx="1223780" cy="523220"/>
          </a:xfrm>
          <a:prstGeom prst="rect">
            <a:avLst/>
          </a:prstGeom>
          <a:noFill/>
        </p:spPr>
        <p:txBody>
          <a:bodyPr wrap="square" rtlCol="0">
            <a:spAutoFit/>
          </a:bodyPr>
          <a:lstStyle/>
          <a:p>
            <a:pPr algn="ctr"/>
            <a:r>
              <a:rPr lang="en-US" sz="1400" b="1" dirty="0">
                <a:solidFill>
                  <a:srgbClr val="FFFF00"/>
                </a:solidFill>
              </a:rPr>
              <a:t>Surya Dev Gedela</a:t>
            </a:r>
            <a:endParaRPr lang="en-IN" sz="1400" b="1" dirty="0">
              <a:solidFill>
                <a:srgbClr val="FFFF00"/>
              </a:solidFill>
            </a:endParaRPr>
          </a:p>
        </p:txBody>
      </p:sp>
      <p:sp>
        <p:nvSpPr>
          <p:cNvPr id="43" name="TextBox 42">
            <a:extLst>
              <a:ext uri="{FF2B5EF4-FFF2-40B4-BE49-F238E27FC236}">
                <a16:creationId xmlns:a16="http://schemas.microsoft.com/office/drawing/2014/main" id="{3DAF9557-DB38-4695-8534-0516954EB9A0}"/>
              </a:ext>
            </a:extLst>
          </p:cNvPr>
          <p:cNvSpPr txBox="1"/>
          <p:nvPr/>
        </p:nvSpPr>
        <p:spPr>
          <a:xfrm>
            <a:off x="10774132" y="4212243"/>
            <a:ext cx="1600200" cy="307777"/>
          </a:xfrm>
          <a:prstGeom prst="rect">
            <a:avLst/>
          </a:prstGeom>
          <a:noFill/>
        </p:spPr>
        <p:txBody>
          <a:bodyPr wrap="square" rtlCol="0">
            <a:spAutoFit/>
          </a:bodyPr>
          <a:lstStyle/>
          <a:p>
            <a:r>
              <a:rPr lang="en-US" sz="1400" b="1" dirty="0">
                <a:solidFill>
                  <a:srgbClr val="FFFF00"/>
                </a:solidFill>
              </a:rPr>
              <a:t>Gaurav Misal</a:t>
            </a:r>
            <a:endParaRPr lang="en-IN" sz="1400" b="1" dirty="0">
              <a:solidFill>
                <a:srgbClr val="FFFF00"/>
              </a:solidFill>
            </a:endParaRPr>
          </a:p>
        </p:txBody>
      </p:sp>
      <p:pic>
        <p:nvPicPr>
          <p:cNvPr id="44" name="Picture 43">
            <a:extLst>
              <a:ext uri="{FF2B5EF4-FFF2-40B4-BE49-F238E27FC236}">
                <a16:creationId xmlns:a16="http://schemas.microsoft.com/office/drawing/2014/main" id="{0FBC7B22-D594-40C4-A46C-D9C8FF61F68E}"/>
              </a:ext>
            </a:extLst>
          </p:cNvPr>
          <p:cNvPicPr>
            <a:picLocks noChangeAspect="1"/>
          </p:cNvPicPr>
          <p:nvPr/>
        </p:nvPicPr>
        <p:blipFill rotWithShape="1">
          <a:blip r:embed="rId16">
            <a:extLst>
              <a:ext uri="{28A0092B-C50C-407E-A947-70E740481C1C}">
                <a14:useLocalDpi xmlns:a14="http://schemas.microsoft.com/office/drawing/2010/main" val="0"/>
              </a:ext>
            </a:extLst>
          </a:blip>
          <a:srcRect/>
          <a:stretch/>
        </p:blipFill>
        <p:spPr>
          <a:xfrm>
            <a:off x="10615972" y="4653046"/>
            <a:ext cx="1425612" cy="1602005"/>
          </a:xfrm>
          <a:prstGeom prst="rect">
            <a:avLst/>
          </a:prstGeom>
          <a:ln>
            <a:noFill/>
          </a:ln>
          <a:effectLst>
            <a:outerShdw blurRad="292100" dist="139700" dir="2700000" algn="tl" rotWithShape="0">
              <a:srgbClr val="333333">
                <a:alpha val="65000"/>
              </a:srgbClr>
            </a:outerShdw>
          </a:effectLst>
        </p:spPr>
      </p:pic>
      <p:pic>
        <p:nvPicPr>
          <p:cNvPr id="45" name="Picture 44">
            <a:extLst>
              <a:ext uri="{FF2B5EF4-FFF2-40B4-BE49-F238E27FC236}">
                <a16:creationId xmlns:a16="http://schemas.microsoft.com/office/drawing/2014/main" id="{896C2680-9459-4E18-8989-66AF1576621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540475" y="4731514"/>
            <a:ext cx="1380908" cy="1584839"/>
          </a:xfrm>
          <a:prstGeom prst="rect">
            <a:avLst/>
          </a:prstGeom>
          <a:ln>
            <a:noFill/>
          </a:ln>
          <a:effectLst>
            <a:outerShdw blurRad="292100" dist="139700" dir="2700000" algn="tl" rotWithShape="0">
              <a:srgbClr val="333333">
                <a:alpha val="65000"/>
              </a:srgbClr>
            </a:outerShdw>
          </a:effectLst>
        </p:spPr>
      </p:pic>
      <p:pic>
        <p:nvPicPr>
          <p:cNvPr id="46" name="Picture 45">
            <a:extLst>
              <a:ext uri="{FF2B5EF4-FFF2-40B4-BE49-F238E27FC236}">
                <a16:creationId xmlns:a16="http://schemas.microsoft.com/office/drawing/2014/main" id="{51E9E4C8-099A-4688-ACD7-E472B9BFC16C}"/>
              </a:ext>
            </a:extLst>
          </p:cNvPr>
          <p:cNvPicPr>
            <a:picLocks noChangeAspect="1"/>
          </p:cNvPicPr>
          <p:nvPr/>
        </p:nvPicPr>
        <p:blipFill rotWithShape="1">
          <a:blip r:embed="rId18">
            <a:extLst>
              <a:ext uri="{28A0092B-C50C-407E-A947-70E740481C1C}">
                <a14:useLocalDpi xmlns:a14="http://schemas.microsoft.com/office/drawing/2010/main" val="0"/>
              </a:ext>
            </a:extLst>
          </a:blip>
          <a:srcRect/>
          <a:stretch/>
        </p:blipFill>
        <p:spPr>
          <a:xfrm>
            <a:off x="5466374" y="4683057"/>
            <a:ext cx="1312637" cy="1584839"/>
          </a:xfrm>
          <a:prstGeom prst="rect">
            <a:avLst/>
          </a:prstGeom>
          <a:ln>
            <a:noFill/>
          </a:ln>
          <a:effectLst>
            <a:outerShdw blurRad="292100" dist="139700" dir="2700000" algn="tl" rotWithShape="0">
              <a:srgbClr val="333333">
                <a:alpha val="65000"/>
              </a:srgbClr>
            </a:outerShdw>
          </a:effectLst>
        </p:spPr>
      </p:pic>
      <p:pic>
        <p:nvPicPr>
          <p:cNvPr id="47" name="Picture 46">
            <a:extLst>
              <a:ext uri="{FF2B5EF4-FFF2-40B4-BE49-F238E27FC236}">
                <a16:creationId xmlns:a16="http://schemas.microsoft.com/office/drawing/2014/main" id="{668EFAE2-F419-407C-A997-0B8BC2868DBA}"/>
              </a:ext>
            </a:extLst>
          </p:cNvPr>
          <p:cNvPicPr>
            <a:picLocks noChangeAspect="1"/>
          </p:cNvPicPr>
          <p:nvPr/>
        </p:nvPicPr>
        <p:blipFill rotWithShape="1">
          <a:blip r:embed="rId19">
            <a:extLst>
              <a:ext uri="{28A0092B-C50C-407E-A947-70E740481C1C}">
                <a14:useLocalDpi xmlns:a14="http://schemas.microsoft.com/office/drawing/2010/main" val="0"/>
              </a:ext>
            </a:extLst>
          </a:blip>
          <a:srcRect/>
          <a:stretch/>
        </p:blipFill>
        <p:spPr>
          <a:xfrm>
            <a:off x="7222887" y="4700564"/>
            <a:ext cx="1234918" cy="1584839"/>
          </a:xfrm>
          <a:prstGeom prst="rect">
            <a:avLst/>
          </a:prstGeom>
          <a:ln>
            <a:noFill/>
          </a:ln>
          <a:effectLst>
            <a:outerShdw blurRad="292100" dist="139700" dir="2700000" algn="tl" rotWithShape="0">
              <a:srgbClr val="333333">
                <a:alpha val="65000"/>
              </a:srgbClr>
            </a:outerShdw>
          </a:effectLst>
        </p:spPr>
      </p:pic>
      <p:sp>
        <p:nvSpPr>
          <p:cNvPr id="48" name="TextBox 47">
            <a:extLst>
              <a:ext uri="{FF2B5EF4-FFF2-40B4-BE49-F238E27FC236}">
                <a16:creationId xmlns:a16="http://schemas.microsoft.com/office/drawing/2014/main" id="{74FACCA9-FBB3-4C89-9834-AA5DA7F9D2FE}"/>
              </a:ext>
            </a:extLst>
          </p:cNvPr>
          <p:cNvSpPr txBox="1"/>
          <p:nvPr/>
        </p:nvSpPr>
        <p:spPr>
          <a:xfrm>
            <a:off x="3500294" y="6274325"/>
            <a:ext cx="1399724" cy="523220"/>
          </a:xfrm>
          <a:prstGeom prst="rect">
            <a:avLst/>
          </a:prstGeom>
          <a:noFill/>
        </p:spPr>
        <p:txBody>
          <a:bodyPr wrap="square" rtlCol="0">
            <a:spAutoFit/>
          </a:bodyPr>
          <a:lstStyle/>
          <a:p>
            <a:pPr algn="ctr"/>
            <a:r>
              <a:rPr lang="en-US" sz="1400" b="1" dirty="0">
                <a:solidFill>
                  <a:srgbClr val="FFFF00"/>
                </a:solidFill>
              </a:rPr>
              <a:t>Trupti Chaudhari</a:t>
            </a:r>
            <a:endParaRPr lang="en-IN" sz="1400" b="1" dirty="0">
              <a:solidFill>
                <a:srgbClr val="FFFF00"/>
              </a:solidFill>
            </a:endParaRPr>
          </a:p>
        </p:txBody>
      </p:sp>
      <p:sp>
        <p:nvSpPr>
          <p:cNvPr id="49" name="TextBox 48">
            <a:extLst>
              <a:ext uri="{FF2B5EF4-FFF2-40B4-BE49-F238E27FC236}">
                <a16:creationId xmlns:a16="http://schemas.microsoft.com/office/drawing/2014/main" id="{D3C91A62-58BD-4714-B704-7CF2F5ECAA83}"/>
              </a:ext>
            </a:extLst>
          </p:cNvPr>
          <p:cNvSpPr txBox="1"/>
          <p:nvPr/>
        </p:nvSpPr>
        <p:spPr>
          <a:xfrm>
            <a:off x="5493789" y="6380648"/>
            <a:ext cx="1521212" cy="307777"/>
          </a:xfrm>
          <a:prstGeom prst="rect">
            <a:avLst/>
          </a:prstGeom>
          <a:noFill/>
        </p:spPr>
        <p:txBody>
          <a:bodyPr wrap="square" rtlCol="0">
            <a:spAutoFit/>
          </a:bodyPr>
          <a:lstStyle/>
          <a:p>
            <a:r>
              <a:rPr lang="en-US" sz="1400" b="1" dirty="0">
                <a:solidFill>
                  <a:srgbClr val="FFFF00"/>
                </a:solidFill>
              </a:rPr>
              <a:t>Subodh Kumar</a:t>
            </a:r>
            <a:endParaRPr lang="en-IN" sz="1400" b="1" dirty="0">
              <a:solidFill>
                <a:srgbClr val="FFFF00"/>
              </a:solidFill>
            </a:endParaRPr>
          </a:p>
        </p:txBody>
      </p:sp>
      <p:sp>
        <p:nvSpPr>
          <p:cNvPr id="50" name="TextBox 49">
            <a:extLst>
              <a:ext uri="{FF2B5EF4-FFF2-40B4-BE49-F238E27FC236}">
                <a16:creationId xmlns:a16="http://schemas.microsoft.com/office/drawing/2014/main" id="{F287D15F-F619-46C6-B1D3-DA54708EA3A5}"/>
              </a:ext>
            </a:extLst>
          </p:cNvPr>
          <p:cNvSpPr txBox="1"/>
          <p:nvPr/>
        </p:nvSpPr>
        <p:spPr>
          <a:xfrm>
            <a:off x="7146586" y="6382046"/>
            <a:ext cx="1696916" cy="307777"/>
          </a:xfrm>
          <a:prstGeom prst="rect">
            <a:avLst/>
          </a:prstGeom>
          <a:noFill/>
        </p:spPr>
        <p:txBody>
          <a:bodyPr wrap="square">
            <a:spAutoFit/>
          </a:bodyPr>
          <a:lstStyle/>
          <a:p>
            <a:r>
              <a:rPr lang="en-US" sz="1400" b="1" dirty="0">
                <a:solidFill>
                  <a:srgbClr val="FFFF00"/>
                </a:solidFill>
              </a:rPr>
              <a:t>Aysha Muktesar</a:t>
            </a:r>
            <a:endParaRPr lang="en-IN" sz="1400" b="1" dirty="0">
              <a:solidFill>
                <a:srgbClr val="FFFF00"/>
              </a:solidFill>
            </a:endParaRPr>
          </a:p>
        </p:txBody>
      </p:sp>
      <p:sp>
        <p:nvSpPr>
          <p:cNvPr id="68" name="TextBox 67">
            <a:extLst>
              <a:ext uri="{FF2B5EF4-FFF2-40B4-BE49-F238E27FC236}">
                <a16:creationId xmlns:a16="http://schemas.microsoft.com/office/drawing/2014/main" id="{E6901F44-3F35-4A2C-93E5-8E1D55F947DC}"/>
              </a:ext>
            </a:extLst>
          </p:cNvPr>
          <p:cNvSpPr txBox="1"/>
          <p:nvPr/>
        </p:nvSpPr>
        <p:spPr>
          <a:xfrm>
            <a:off x="5382081" y="1847137"/>
            <a:ext cx="1230519" cy="307777"/>
          </a:xfrm>
          <a:prstGeom prst="rect">
            <a:avLst/>
          </a:prstGeom>
          <a:noFill/>
        </p:spPr>
        <p:txBody>
          <a:bodyPr wrap="square" rtlCol="0">
            <a:spAutoFit/>
          </a:bodyPr>
          <a:lstStyle/>
          <a:p>
            <a:r>
              <a:rPr lang="en-US" sz="1400" b="1" dirty="0">
                <a:solidFill>
                  <a:srgbClr val="FFFF00"/>
                </a:solidFill>
              </a:rPr>
              <a:t>Neha Ghosh</a:t>
            </a:r>
            <a:endParaRPr lang="en-IN" sz="1400" b="1" dirty="0">
              <a:solidFill>
                <a:srgbClr val="FFFF00"/>
              </a:solidFill>
            </a:endParaRPr>
          </a:p>
        </p:txBody>
      </p:sp>
      <p:sp>
        <p:nvSpPr>
          <p:cNvPr id="72" name="TextBox 71">
            <a:extLst>
              <a:ext uri="{FF2B5EF4-FFF2-40B4-BE49-F238E27FC236}">
                <a16:creationId xmlns:a16="http://schemas.microsoft.com/office/drawing/2014/main" id="{6DE1A173-A6D7-4C8E-A6E7-CAA15F1F4E3D}"/>
              </a:ext>
            </a:extLst>
          </p:cNvPr>
          <p:cNvSpPr txBox="1"/>
          <p:nvPr/>
        </p:nvSpPr>
        <p:spPr>
          <a:xfrm>
            <a:off x="1726595" y="6364187"/>
            <a:ext cx="1380908"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FFFF00"/>
                </a:solidFill>
                <a:latin typeface="Calibri" panose="020F0502020204030204"/>
              </a:rPr>
              <a:t>Prinshu Verma</a:t>
            </a:r>
            <a:endParaRPr kumimoji="0" lang="en-IN" sz="1400" b="1"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74" name="TextBox 73">
            <a:extLst>
              <a:ext uri="{FF2B5EF4-FFF2-40B4-BE49-F238E27FC236}">
                <a16:creationId xmlns:a16="http://schemas.microsoft.com/office/drawing/2014/main" id="{3F58F20F-ADEE-4AE0-A0D8-6F252EE88AD9}"/>
              </a:ext>
            </a:extLst>
          </p:cNvPr>
          <p:cNvSpPr txBox="1"/>
          <p:nvPr/>
        </p:nvSpPr>
        <p:spPr>
          <a:xfrm>
            <a:off x="394199" y="2913541"/>
            <a:ext cx="1230519" cy="2400657"/>
          </a:xfrm>
          <a:prstGeom prst="rect">
            <a:avLst/>
          </a:prstGeom>
          <a:noFill/>
        </p:spPr>
        <p:txBody>
          <a:bodyPr wrap="square" rtlCol="0">
            <a:spAutoFit/>
          </a:bodyPr>
          <a:lstStyle/>
          <a:p>
            <a:r>
              <a:rPr kumimoji="0" lang="en-US" sz="15000" b="0" i="0" u="none" strike="noStrike" kern="1200" cap="none" spc="0" normalizeH="0" baseline="0" noProof="0" dirty="0">
                <a:ln w="0">
                  <a:solidFill>
                    <a:schemeClr val="tx1"/>
                  </a:solidFill>
                </a:ln>
                <a:solidFill>
                  <a:schemeClr val="bg1"/>
                </a:solidFill>
                <a:effectLst>
                  <a:glow rad="101600">
                    <a:schemeClr val="tx1">
                      <a:alpha val="60000"/>
                    </a:schemeClr>
                  </a:glow>
                  <a:outerShdw blurRad="38100" dist="19050" dir="2700000" algn="tl" rotWithShape="0">
                    <a:prstClr val="black">
                      <a:alpha val="40000"/>
                    </a:prstClr>
                  </a:outerShdw>
                </a:effectLst>
                <a:uLnTx/>
                <a:uFillTx/>
                <a:latin typeface="Nueva Std Cond" panose="00000506000000000000" pitchFamily="50" charset="0"/>
                <a:ea typeface="+mn-ea"/>
                <a:cs typeface="+mn-cs"/>
              </a:rPr>
              <a:t>A</a:t>
            </a:r>
            <a:endParaRPr lang="en-IN" sz="15000" b="1" dirty="0">
              <a:ln>
                <a:solidFill>
                  <a:schemeClr val="tx1"/>
                </a:solidFill>
              </a:ln>
              <a:solidFill>
                <a:schemeClr val="bg1"/>
              </a:solidFill>
              <a:effectLst>
                <a:glow rad="101600">
                  <a:schemeClr val="tx1">
                    <a:alpha val="60000"/>
                  </a:schemeClr>
                </a:glow>
              </a:effectLst>
            </a:endParaRPr>
          </a:p>
        </p:txBody>
      </p:sp>
      <p:sp>
        <p:nvSpPr>
          <p:cNvPr id="75" name="Rectangle 74">
            <a:extLst>
              <a:ext uri="{FF2B5EF4-FFF2-40B4-BE49-F238E27FC236}">
                <a16:creationId xmlns:a16="http://schemas.microsoft.com/office/drawing/2014/main" id="{3A08DD3B-AAE6-49BB-B572-471CFF0E97DD}"/>
              </a:ext>
            </a:extLst>
          </p:cNvPr>
          <p:cNvSpPr/>
          <p:nvPr/>
        </p:nvSpPr>
        <p:spPr>
          <a:xfrm>
            <a:off x="504199" y="-213397"/>
            <a:ext cx="928459" cy="2400657"/>
          </a:xfrm>
          <a:prstGeom prst="rect">
            <a:avLst/>
          </a:prstGeom>
          <a:noFill/>
        </p:spPr>
        <p:txBody>
          <a:bodyPr wrap="none" lIns="91440" tIns="45720" rIns="91440" bIns="45720">
            <a:spAutoFit/>
          </a:bodyPr>
          <a:lstStyle/>
          <a:p>
            <a:pPr algn="ctr"/>
            <a:r>
              <a:rPr lang="en-US" sz="15000" b="0" cap="none" spc="0" dirty="0">
                <a:ln w="0">
                  <a:solidFill>
                    <a:schemeClr val="tx1"/>
                  </a:solidFill>
                </a:ln>
                <a:solidFill>
                  <a:schemeClr val="bg1"/>
                </a:solidFill>
                <a:effectLst>
                  <a:glow rad="101600">
                    <a:schemeClr val="tx1">
                      <a:alpha val="60000"/>
                    </a:schemeClr>
                  </a:glow>
                  <a:outerShdw blurRad="38100" dist="19050" dir="2700000" algn="tl" rotWithShape="0">
                    <a:schemeClr val="dk1">
                      <a:alpha val="40000"/>
                    </a:schemeClr>
                  </a:outerShdw>
                </a:effectLst>
                <a:latin typeface="Nueva Std Cond" panose="00000506000000000000" pitchFamily="50" charset="0"/>
              </a:rPr>
              <a:t>T</a:t>
            </a:r>
          </a:p>
        </p:txBody>
      </p:sp>
      <p:sp>
        <p:nvSpPr>
          <p:cNvPr id="76" name="TextBox 75">
            <a:extLst>
              <a:ext uri="{FF2B5EF4-FFF2-40B4-BE49-F238E27FC236}">
                <a16:creationId xmlns:a16="http://schemas.microsoft.com/office/drawing/2014/main" id="{60BE0D75-D612-4288-8DCF-801677E973D8}"/>
              </a:ext>
            </a:extLst>
          </p:cNvPr>
          <p:cNvSpPr txBox="1"/>
          <p:nvPr/>
        </p:nvSpPr>
        <p:spPr>
          <a:xfrm>
            <a:off x="496331" y="1365591"/>
            <a:ext cx="945201" cy="2400657"/>
          </a:xfrm>
          <a:prstGeom prst="rect">
            <a:avLst/>
          </a:prstGeom>
          <a:noFill/>
        </p:spPr>
        <p:txBody>
          <a:bodyPr wrap="square">
            <a:spAutoFit/>
          </a:bodyPr>
          <a:lstStyle/>
          <a:p>
            <a:r>
              <a:rPr kumimoji="0" lang="en-US" sz="15000" b="0" i="0" u="none" strike="noStrike" kern="1200" cap="none" spc="0" normalizeH="0" baseline="0" noProof="0" dirty="0">
                <a:ln w="0">
                  <a:solidFill>
                    <a:schemeClr val="tx1"/>
                  </a:solidFill>
                </a:ln>
                <a:solidFill>
                  <a:schemeClr val="bg1"/>
                </a:solidFill>
                <a:effectLst>
                  <a:glow rad="101600">
                    <a:schemeClr val="tx1">
                      <a:alpha val="60000"/>
                    </a:schemeClr>
                  </a:glow>
                  <a:outerShdw blurRad="38100" dist="19050" dir="2700000" algn="tl" rotWithShape="0">
                    <a:prstClr val="black">
                      <a:alpha val="40000"/>
                    </a:prstClr>
                  </a:outerShdw>
                </a:effectLst>
                <a:uLnTx/>
                <a:uFillTx/>
                <a:latin typeface="Nueva Std Cond" panose="00000506000000000000" pitchFamily="50" charset="0"/>
                <a:ea typeface="+mn-ea"/>
                <a:cs typeface="+mn-cs"/>
              </a:rPr>
              <a:t>E</a:t>
            </a:r>
            <a:endParaRPr lang="en-IN" sz="15000" dirty="0">
              <a:ln>
                <a:solidFill>
                  <a:schemeClr val="tx1"/>
                </a:solidFill>
              </a:ln>
              <a:solidFill>
                <a:schemeClr val="bg1"/>
              </a:solidFill>
              <a:effectLst>
                <a:glow rad="101600">
                  <a:schemeClr val="tx1">
                    <a:alpha val="60000"/>
                  </a:schemeClr>
                </a:glow>
              </a:effectLst>
            </a:endParaRPr>
          </a:p>
        </p:txBody>
      </p:sp>
      <p:sp>
        <p:nvSpPr>
          <p:cNvPr id="77" name="TextBox 76">
            <a:extLst>
              <a:ext uri="{FF2B5EF4-FFF2-40B4-BE49-F238E27FC236}">
                <a16:creationId xmlns:a16="http://schemas.microsoft.com/office/drawing/2014/main" id="{FAFA6FCD-BDE8-4C24-A144-C066FC7C1AEA}"/>
              </a:ext>
            </a:extLst>
          </p:cNvPr>
          <p:cNvSpPr txBox="1"/>
          <p:nvPr/>
        </p:nvSpPr>
        <p:spPr>
          <a:xfrm>
            <a:off x="210564" y="4618955"/>
            <a:ext cx="1425612" cy="2400657"/>
          </a:xfrm>
          <a:prstGeom prst="rect">
            <a:avLst/>
          </a:prstGeom>
          <a:noFill/>
        </p:spPr>
        <p:txBody>
          <a:bodyPr wrap="square">
            <a:spAutoFit/>
          </a:bodyPr>
          <a:lstStyle/>
          <a:p>
            <a:r>
              <a:rPr kumimoji="0" lang="en-US" sz="15000" b="0" i="0" u="none" strike="noStrike" kern="1200" cap="none" spc="0" normalizeH="0" baseline="0" noProof="0" dirty="0">
                <a:ln w="0">
                  <a:solidFill>
                    <a:schemeClr val="tx1"/>
                  </a:solidFill>
                </a:ln>
                <a:solidFill>
                  <a:schemeClr val="bg1"/>
                </a:solidFill>
                <a:effectLst>
                  <a:glow rad="101600">
                    <a:schemeClr val="tx1">
                      <a:alpha val="60000"/>
                    </a:schemeClr>
                  </a:glow>
                  <a:outerShdw blurRad="38100" dist="19050" dir="2700000" algn="tl" rotWithShape="0">
                    <a:prstClr val="black">
                      <a:alpha val="40000"/>
                    </a:prstClr>
                  </a:outerShdw>
                </a:effectLst>
                <a:uLnTx/>
                <a:uFillTx/>
                <a:latin typeface="Nueva Std Cond" panose="00000506000000000000" pitchFamily="50" charset="0"/>
                <a:ea typeface="+mn-ea"/>
                <a:cs typeface="+mn-cs"/>
              </a:rPr>
              <a:t>M</a:t>
            </a:r>
            <a:endParaRPr lang="en-IN" sz="15000" dirty="0">
              <a:ln>
                <a:solidFill>
                  <a:schemeClr val="tx1"/>
                </a:solidFill>
              </a:ln>
              <a:solidFill>
                <a:schemeClr val="bg1"/>
              </a:solidFill>
              <a:effectLst>
                <a:glow rad="101600">
                  <a:schemeClr val="tx1">
                    <a:alpha val="60000"/>
                  </a:schemeClr>
                </a:glow>
              </a:effectLst>
            </a:endParaRPr>
          </a:p>
        </p:txBody>
      </p:sp>
      <p:pic>
        <p:nvPicPr>
          <p:cNvPr id="79" name="Picture 78">
            <a:extLst>
              <a:ext uri="{FF2B5EF4-FFF2-40B4-BE49-F238E27FC236}">
                <a16:creationId xmlns:a16="http://schemas.microsoft.com/office/drawing/2014/main" id="{39455901-D4FC-4D4A-B5F9-E2035B6831DC}"/>
              </a:ext>
            </a:extLst>
          </p:cNvPr>
          <p:cNvPicPr>
            <a:picLocks noChangeAspect="1"/>
          </p:cNvPicPr>
          <p:nvPr/>
        </p:nvPicPr>
        <p:blipFill>
          <a:blip r:embed="rId20"/>
          <a:stretch>
            <a:fillRect/>
          </a:stretch>
        </p:blipFill>
        <p:spPr>
          <a:xfrm>
            <a:off x="1778894" y="4730917"/>
            <a:ext cx="1346200" cy="1524134"/>
          </a:xfrm>
          <a:prstGeom prst="rect">
            <a:avLst/>
          </a:prstGeom>
        </p:spPr>
      </p:pic>
    </p:spTree>
    <p:extLst>
      <p:ext uri="{BB962C8B-B14F-4D97-AF65-F5344CB8AC3E}">
        <p14:creationId xmlns:p14="http://schemas.microsoft.com/office/powerpoint/2010/main" val="34547128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Blue rectangle">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140" y="-12758"/>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2" name="Title 1">
            <a:extLst>
              <a:ext uri="{FF2B5EF4-FFF2-40B4-BE49-F238E27FC236}">
                <a16:creationId xmlns:a16="http://schemas.microsoft.com/office/drawing/2014/main" id="{04D00B79-44BB-4D5F-B51D-2270A854D77A}"/>
              </a:ext>
            </a:extLst>
          </p:cNvPr>
          <p:cNvSpPr>
            <a:spLocks noGrp="1"/>
          </p:cNvSpPr>
          <p:nvPr>
            <p:ph type="title"/>
          </p:nvPr>
        </p:nvSpPr>
        <p:spPr bwMode="white">
          <a:xfrm>
            <a:off x="838200" y="329956"/>
            <a:ext cx="10515600" cy="1325563"/>
          </a:xfrm>
        </p:spPr>
        <p:txBody>
          <a:bodyPr/>
          <a:lstStyle/>
          <a:p>
            <a:r>
              <a:rPr lang="en-US" dirty="0">
                <a:solidFill>
                  <a:schemeClr val="bg1"/>
                </a:solidFill>
              </a:rPr>
              <a:t>TABLE OF CONTENTS</a:t>
            </a:r>
            <a:endParaRPr lang="en-US" dirty="0"/>
          </a:p>
        </p:txBody>
      </p:sp>
      <p:sp>
        <p:nvSpPr>
          <p:cNvPr id="5" name="Slide Number Placeholder 4">
            <a:extLst>
              <a:ext uri="{FF2B5EF4-FFF2-40B4-BE49-F238E27FC236}">
                <a16:creationId xmlns:a16="http://schemas.microsoft.com/office/drawing/2014/main" id="{CDF3C1EE-D9A0-406A-9A3A-75C82527E0DC}"/>
              </a:ext>
            </a:extLst>
          </p:cNvPr>
          <p:cNvSpPr>
            <a:spLocks noGrp="1"/>
          </p:cNvSpPr>
          <p:nvPr>
            <p:ph type="sldNum" sz="quarter" idx="12"/>
          </p:nvPr>
        </p:nvSpPr>
        <p:spPr/>
        <p:txBody>
          <a:bodyPr/>
          <a:lstStyle/>
          <a:p>
            <a:fld id="{82EE24B5-652C-4DB5-B7C3-B5BBEC1280B1}" type="slidenum">
              <a:rPr lang="en-US" smtClean="0"/>
              <a:t>4</a:t>
            </a:fld>
            <a:endParaRPr lang="en-US" dirty="0"/>
          </a:p>
        </p:txBody>
      </p:sp>
      <p:graphicFrame>
        <p:nvGraphicFramePr>
          <p:cNvPr id="13" name="Content Placeholder 12" descr="Table">
            <a:extLst>
              <a:ext uri="{FF2B5EF4-FFF2-40B4-BE49-F238E27FC236}">
                <a16:creationId xmlns:a16="http://schemas.microsoft.com/office/drawing/2014/main" id="{1D6AB21B-0AB3-44DD-AD8E-D2EDD77DEA42}"/>
              </a:ext>
            </a:extLst>
          </p:cNvPr>
          <p:cNvGraphicFramePr>
            <a:graphicFrameLocks noGrp="1"/>
          </p:cNvGraphicFramePr>
          <p:nvPr>
            <p:ph sz="half" idx="4294967295"/>
            <p:extLst>
              <p:ext uri="{D42A27DB-BD31-4B8C-83A1-F6EECF244321}">
                <p14:modId xmlns:p14="http://schemas.microsoft.com/office/powerpoint/2010/main" val="2345352077"/>
              </p:ext>
            </p:extLst>
          </p:nvPr>
        </p:nvGraphicFramePr>
        <p:xfrm>
          <a:off x="675170" y="2518777"/>
          <a:ext cx="10887067" cy="2560320"/>
        </p:xfrm>
        <a:graphic>
          <a:graphicData uri="http://schemas.openxmlformats.org/drawingml/2006/table">
            <a:tbl>
              <a:tblPr firstRow="1" bandRow="1">
                <a:tableStyleId>{5C22544A-7EE6-4342-B048-85BDC9FD1C3A}</a:tableStyleId>
              </a:tblPr>
              <a:tblGrid>
                <a:gridCol w="2177413">
                  <a:extLst>
                    <a:ext uri="{9D8B030D-6E8A-4147-A177-3AD203B41FA5}">
                      <a16:colId xmlns:a16="http://schemas.microsoft.com/office/drawing/2014/main" val="3572385518"/>
                    </a:ext>
                  </a:extLst>
                </a:gridCol>
                <a:gridCol w="2220934">
                  <a:extLst>
                    <a:ext uri="{9D8B030D-6E8A-4147-A177-3AD203B41FA5}">
                      <a16:colId xmlns:a16="http://schemas.microsoft.com/office/drawing/2014/main" val="1440817424"/>
                    </a:ext>
                  </a:extLst>
                </a:gridCol>
                <a:gridCol w="2133894">
                  <a:extLst>
                    <a:ext uri="{9D8B030D-6E8A-4147-A177-3AD203B41FA5}">
                      <a16:colId xmlns:a16="http://schemas.microsoft.com/office/drawing/2014/main" val="1835666774"/>
                    </a:ext>
                  </a:extLst>
                </a:gridCol>
                <a:gridCol w="2177413">
                  <a:extLst>
                    <a:ext uri="{9D8B030D-6E8A-4147-A177-3AD203B41FA5}">
                      <a16:colId xmlns:a16="http://schemas.microsoft.com/office/drawing/2014/main" val="3312468757"/>
                    </a:ext>
                  </a:extLst>
                </a:gridCol>
                <a:gridCol w="2177413">
                  <a:extLst>
                    <a:ext uri="{9D8B030D-6E8A-4147-A177-3AD203B41FA5}">
                      <a16:colId xmlns:a16="http://schemas.microsoft.com/office/drawing/2014/main" val="388103177"/>
                    </a:ext>
                  </a:extLst>
                </a:gridCol>
              </a:tblGrid>
              <a:tr h="0">
                <a:tc>
                  <a:txBody>
                    <a:bodyPr/>
                    <a:lstStyle/>
                    <a:p>
                      <a:pPr algn="ctr"/>
                      <a:r>
                        <a:rPr lang="en-US" sz="2400" b="1" dirty="0">
                          <a:solidFill>
                            <a:schemeClr val="accent1"/>
                          </a:solidFill>
                          <a:latin typeface="+mj-lt"/>
                        </a:rPr>
                        <a:t>Project 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1" dirty="0">
                          <a:solidFill>
                            <a:schemeClr val="accent1"/>
                          </a:solidFill>
                          <a:latin typeface="+mj-lt"/>
                        </a:rPr>
                        <a:t>Tools and</a:t>
                      </a:r>
                    </a:p>
                    <a:p>
                      <a:pPr algn="ctr"/>
                      <a:r>
                        <a:rPr lang="en-US" sz="2400" b="1" dirty="0">
                          <a:solidFill>
                            <a:schemeClr val="accent1"/>
                          </a:solidFill>
                          <a:latin typeface="+mj-lt"/>
                        </a:rPr>
                        <a:t>Project Flow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1" dirty="0">
                          <a:solidFill>
                            <a:schemeClr val="accent1"/>
                          </a:solidFill>
                          <a:latin typeface="+mj-lt"/>
                        </a:rPr>
                        <a:t>Code</a:t>
                      </a:r>
                    </a:p>
                    <a:p>
                      <a:pPr algn="ctr"/>
                      <a:r>
                        <a:rPr lang="en-US" sz="2400" b="1" dirty="0">
                          <a:solidFill>
                            <a:schemeClr val="accent1"/>
                          </a:solidFill>
                          <a:latin typeface="+mj-lt"/>
                        </a:rPr>
                        <a:t>Walkthrough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b="1" dirty="0">
                          <a:solidFill>
                            <a:schemeClr val="accent1"/>
                          </a:solidFill>
                          <a:latin typeface="+mj-lt"/>
                        </a:rPr>
                        <a:t>Challenges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1" dirty="0">
                          <a:solidFill>
                            <a:schemeClr val="accent1"/>
                          </a:solidFill>
                          <a:latin typeface="+mj-lt"/>
                        </a:rPr>
                        <a:t>Conclusion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8120738"/>
                  </a:ext>
                </a:extLst>
              </a:tr>
              <a:tr h="100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1" u="none" strike="noStrike" kern="1200" cap="none" spc="-25" normalizeH="0" baseline="0" noProof="0" dirty="0">
                        <a:ln>
                          <a:noFill/>
                        </a:ln>
                        <a:solidFill>
                          <a:srgbClr val="64B2C1">
                            <a:lumMod val="20000"/>
                            <a:lumOff val="80000"/>
                          </a:srgbClr>
                        </a:solidFill>
                        <a:effectLst/>
                        <a:uLnTx/>
                        <a:uFillTx/>
                        <a:latin typeface="Arial "/>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800" b="0" i="1" u="none" strike="noStrike" kern="1200" cap="none" spc="-25" normalizeH="0" baseline="0" noProof="0" dirty="0">
                          <a:ln>
                            <a:noFill/>
                          </a:ln>
                          <a:solidFill>
                            <a:srgbClr val="64B2C1">
                              <a:lumMod val="20000"/>
                              <a:lumOff val="80000"/>
                            </a:srgbClr>
                          </a:solidFill>
                          <a:effectLst/>
                          <a:uLnTx/>
                          <a:uFillTx/>
                          <a:latin typeface="Arial "/>
                          <a:ea typeface="+mn-ea"/>
                          <a:cs typeface="Arial"/>
                        </a:rPr>
                        <a:t>Introduction Objective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800" b="0" i="1" u="none" strike="noStrike" kern="1200" cap="none" spc="-25" normalizeH="0" baseline="0" noProof="0" dirty="0">
                          <a:ln>
                            <a:noFill/>
                          </a:ln>
                          <a:solidFill>
                            <a:srgbClr val="64B2C1">
                              <a:lumMod val="20000"/>
                              <a:lumOff val="80000"/>
                            </a:srgbClr>
                          </a:solidFill>
                          <a:effectLst/>
                          <a:uLnTx/>
                          <a:uFillTx/>
                          <a:latin typeface="Arial "/>
                          <a:ea typeface="+mn-ea"/>
                          <a:cs typeface="Arial"/>
                        </a:rPr>
                        <a:t>Roles &amp; Responsibilities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25" normalizeH="0" baseline="0" noProof="0" dirty="0">
                          <a:ln>
                            <a:noFill/>
                          </a:ln>
                          <a:solidFill>
                            <a:srgbClr val="64B2C1">
                              <a:lumMod val="20000"/>
                              <a:lumOff val="80000"/>
                            </a:srgbClr>
                          </a:solidFill>
                          <a:effectLst/>
                          <a:uLnTx/>
                          <a:uFillTx/>
                          <a:latin typeface="Arial "/>
                          <a:ea typeface="+mn-ea"/>
                          <a:cs typeface="Arial"/>
                        </a:rPr>
                        <a:t>Tools &amp; Technologies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25" normalizeH="0" baseline="0" noProof="0" dirty="0">
                          <a:ln>
                            <a:noFill/>
                          </a:ln>
                          <a:solidFill>
                            <a:srgbClr val="64B2C1">
                              <a:lumMod val="20000"/>
                              <a:lumOff val="80000"/>
                            </a:srgbClr>
                          </a:solidFill>
                          <a:effectLst/>
                          <a:uLnTx/>
                          <a:uFillTx/>
                          <a:latin typeface="Arial "/>
                          <a:ea typeface="+mn-ea"/>
                          <a:cs typeface="Arial"/>
                        </a:rPr>
                        <a:t>Lab Setup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25" normalizeH="0" baseline="0" noProof="0" dirty="0">
                          <a:ln>
                            <a:noFill/>
                          </a:ln>
                          <a:solidFill>
                            <a:srgbClr val="64B2C1">
                              <a:lumMod val="20000"/>
                              <a:lumOff val="80000"/>
                            </a:srgbClr>
                          </a:solidFill>
                          <a:effectLst/>
                          <a:uLnTx/>
                          <a:uFillTx/>
                          <a:latin typeface="Arial "/>
                          <a:ea typeface="+mn-ea"/>
                          <a:cs typeface="Arial"/>
                        </a:rPr>
                        <a:t>Project Flow</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25" normalizeH="0" baseline="0" noProof="0" dirty="0">
                          <a:ln>
                            <a:noFill/>
                          </a:ln>
                          <a:solidFill>
                            <a:srgbClr val="64B2C1">
                              <a:lumMod val="20000"/>
                              <a:lumOff val="80000"/>
                            </a:srgbClr>
                          </a:solidFill>
                          <a:effectLst/>
                          <a:uLnTx/>
                          <a:uFillTx/>
                          <a:latin typeface="Arial "/>
                          <a:ea typeface="+mn-ea"/>
                          <a:cs typeface="Arial"/>
                        </a:rPr>
                        <a:t>Data Collection API</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1" u="none" strike="noStrike" kern="1200" cap="none" spc="-25" normalizeH="0" baseline="0" noProof="0" dirty="0">
                        <a:ln>
                          <a:noFill/>
                        </a:ln>
                        <a:solidFill>
                          <a:srgbClr val="64B2C1">
                            <a:lumMod val="20000"/>
                            <a:lumOff val="80000"/>
                          </a:srgbClr>
                        </a:solidFill>
                        <a:effectLst/>
                        <a:uLnTx/>
                        <a:uFillTx/>
                        <a:latin typeface="Arial "/>
                        <a:ea typeface="+mn-ea"/>
                        <a:cs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i="1" kern="1200" spc="-25" dirty="0">
                        <a:solidFill>
                          <a:schemeClr val="bg2">
                            <a:lumMod val="20000"/>
                            <a:lumOff val="80000"/>
                          </a:schemeClr>
                        </a:solidFill>
                        <a:latin typeface="+mn-lt"/>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i="1" kern="1200" spc="-25" dirty="0">
                        <a:solidFill>
                          <a:schemeClr val="bg2">
                            <a:lumMod val="20000"/>
                            <a:lumOff val="80000"/>
                          </a:schemeClr>
                        </a:solidFill>
                        <a:latin typeface="+mn-lt"/>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i="1" kern="1200" spc="-25" dirty="0">
                          <a:solidFill>
                            <a:schemeClr val="bg2">
                              <a:lumMod val="20000"/>
                              <a:lumOff val="80000"/>
                            </a:schemeClr>
                          </a:solidFill>
                          <a:latin typeface="+mn-lt"/>
                          <a:ea typeface="+mn-ea"/>
                          <a:cs typeface="Arial"/>
                        </a:rPr>
                        <a:t>Code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da-DK" sz="1800" i="1" kern="1200" spc="-25" dirty="0">
                        <a:solidFill>
                          <a:schemeClr val="bg2">
                            <a:lumMod val="20000"/>
                            <a:lumOff val="80000"/>
                          </a:schemeClr>
                        </a:solidFill>
                        <a:latin typeface="+mn-lt"/>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da-DK" sz="1800" i="1" kern="1200" spc="-25" dirty="0">
                          <a:solidFill>
                            <a:schemeClr val="bg2">
                              <a:lumMod val="20000"/>
                              <a:lumOff val="80000"/>
                            </a:schemeClr>
                          </a:solidFill>
                          <a:latin typeface="+mn-lt"/>
                          <a:ea typeface="+mn-ea"/>
                          <a:cs typeface="Arial"/>
                        </a:rPr>
                        <a:t>Problems</a:t>
                      </a:r>
                    </a:p>
                    <a:p>
                      <a:pPr marL="0" marR="0" lvl="0" indent="0" algn="ctr" defTabSz="914400" rtl="0" eaLnBrk="1" fontAlgn="auto" latinLnBrk="0" hangingPunct="1">
                        <a:lnSpc>
                          <a:spcPct val="100000"/>
                        </a:lnSpc>
                        <a:spcBef>
                          <a:spcPts val="0"/>
                        </a:spcBef>
                        <a:spcAft>
                          <a:spcPts val="0"/>
                        </a:spcAft>
                        <a:buClrTx/>
                        <a:buSzTx/>
                        <a:buFontTx/>
                        <a:buNone/>
                        <a:tabLst/>
                        <a:defRPr/>
                      </a:pPr>
                      <a:r>
                        <a:rPr lang="da-DK" sz="1800" i="1" kern="1200" spc="-25" dirty="0">
                          <a:solidFill>
                            <a:schemeClr val="bg2">
                              <a:lumMod val="20000"/>
                              <a:lumOff val="80000"/>
                            </a:schemeClr>
                          </a:solidFill>
                          <a:latin typeface="+mn-lt"/>
                          <a:ea typeface="+mn-ea"/>
                          <a:cs typeface="Arial"/>
                        </a:rPr>
                        <a:t>Solutions</a:t>
                      </a:r>
                    </a:p>
                    <a:p>
                      <a:pPr marL="0" marR="0" lvl="0" indent="0" algn="ctr" defTabSz="914400" rtl="0" eaLnBrk="1" fontAlgn="auto" latinLnBrk="0" hangingPunct="1">
                        <a:lnSpc>
                          <a:spcPct val="100000"/>
                        </a:lnSpc>
                        <a:spcBef>
                          <a:spcPts val="0"/>
                        </a:spcBef>
                        <a:spcAft>
                          <a:spcPts val="0"/>
                        </a:spcAft>
                        <a:buClrTx/>
                        <a:buSzTx/>
                        <a:buFontTx/>
                        <a:buNone/>
                        <a:tabLst/>
                        <a:defRPr/>
                      </a:pPr>
                      <a:r>
                        <a:rPr lang="da-DK" sz="1800" i="1" kern="1200" spc="-25" dirty="0">
                          <a:solidFill>
                            <a:schemeClr val="bg2">
                              <a:lumMod val="20000"/>
                              <a:lumOff val="80000"/>
                            </a:schemeClr>
                          </a:solidFill>
                          <a:latin typeface="+mn-lt"/>
                          <a:ea typeface="+mn-ea"/>
                          <a:cs typeface="Arial"/>
                        </a:rPr>
                        <a:t>Future Scope</a:t>
                      </a:r>
                      <a:endParaRPr lang="en-US" sz="1800" i="1" kern="1200" spc="-25" dirty="0">
                        <a:solidFill>
                          <a:schemeClr val="bg2">
                            <a:lumMod val="20000"/>
                            <a:lumOff val="80000"/>
                          </a:schemeClr>
                        </a:solidFill>
                        <a:latin typeface="+mn-lt"/>
                        <a:ea typeface="+mn-ea"/>
                        <a:cs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da-DK" sz="1800" i="1" kern="1200" spc="-25" dirty="0">
                        <a:solidFill>
                          <a:schemeClr val="bg2">
                            <a:lumMod val="20000"/>
                            <a:lumOff val="80000"/>
                          </a:schemeClr>
                        </a:solidFill>
                        <a:latin typeface="+mn-lt"/>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da-DK" sz="1800" i="1" kern="1200" spc="-25" dirty="0">
                          <a:solidFill>
                            <a:schemeClr val="bg2">
                              <a:lumMod val="20000"/>
                              <a:lumOff val="80000"/>
                            </a:schemeClr>
                          </a:solidFill>
                          <a:latin typeface="+mn-lt"/>
                          <a:ea typeface="+mn-ea"/>
                          <a:cs typeface="Arial"/>
                        </a:rPr>
                        <a:t>Conclusion</a:t>
                      </a:r>
                    </a:p>
                    <a:p>
                      <a:pPr marL="0" marR="0" lvl="0" indent="0" algn="ctr" defTabSz="914400" rtl="0" eaLnBrk="1" fontAlgn="auto" latinLnBrk="0" hangingPunct="1">
                        <a:lnSpc>
                          <a:spcPct val="100000"/>
                        </a:lnSpc>
                        <a:spcBef>
                          <a:spcPts val="0"/>
                        </a:spcBef>
                        <a:spcAft>
                          <a:spcPts val="0"/>
                        </a:spcAft>
                        <a:buClrTx/>
                        <a:buSzTx/>
                        <a:buFontTx/>
                        <a:buNone/>
                        <a:tabLst/>
                        <a:defRPr/>
                      </a:pPr>
                      <a:r>
                        <a:rPr lang="da-DK" sz="1800" i="1" kern="1200" spc="-25" dirty="0">
                          <a:solidFill>
                            <a:schemeClr val="bg2">
                              <a:lumMod val="20000"/>
                              <a:lumOff val="80000"/>
                            </a:schemeClr>
                          </a:solidFill>
                          <a:latin typeface="+mn-lt"/>
                          <a:ea typeface="+mn-ea"/>
                          <a:cs typeface="Arial"/>
                        </a:rPr>
                        <a:t>References</a:t>
                      </a:r>
                    </a:p>
                    <a:p>
                      <a:pPr marL="0" marR="0" lvl="0" indent="0" algn="ctr" defTabSz="914400" rtl="0" eaLnBrk="1" fontAlgn="auto" latinLnBrk="0" hangingPunct="1">
                        <a:lnSpc>
                          <a:spcPct val="100000"/>
                        </a:lnSpc>
                        <a:spcBef>
                          <a:spcPts val="0"/>
                        </a:spcBef>
                        <a:spcAft>
                          <a:spcPts val="0"/>
                        </a:spcAft>
                        <a:buClrTx/>
                        <a:buSzTx/>
                        <a:buFontTx/>
                        <a:buNone/>
                        <a:tabLst/>
                        <a:defRPr/>
                      </a:pPr>
                      <a:r>
                        <a:rPr lang="da-DK" sz="1800" i="1" kern="1200" spc="-25" dirty="0">
                          <a:solidFill>
                            <a:schemeClr val="bg2">
                              <a:lumMod val="20000"/>
                              <a:lumOff val="80000"/>
                            </a:schemeClr>
                          </a:solidFill>
                          <a:latin typeface="+mn-lt"/>
                          <a:ea typeface="+mn-ea"/>
                          <a:cs typeface="Arial"/>
                        </a:rPr>
                        <a:t>GitHub</a:t>
                      </a:r>
                      <a:endParaRPr lang="en-US" sz="1800" i="1" kern="1200" spc="-25" dirty="0">
                        <a:solidFill>
                          <a:schemeClr val="bg2">
                            <a:lumMod val="20000"/>
                            <a:lumOff val="80000"/>
                          </a:schemeClr>
                        </a:solidFill>
                        <a:latin typeface="+mn-lt"/>
                        <a:ea typeface="+mn-ea"/>
                        <a:cs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5001753"/>
                  </a:ext>
                </a:extLst>
              </a:tr>
            </a:tbl>
          </a:graphicData>
        </a:graphic>
      </p:graphicFrame>
      <p:sp>
        <p:nvSpPr>
          <p:cNvPr id="11" name="object 5" descr="Beige rectangle">
            <a:extLst>
              <a:ext uri="{FF2B5EF4-FFF2-40B4-BE49-F238E27FC236}">
                <a16:creationId xmlns:a16="http://schemas.microsoft.com/office/drawing/2014/main" id="{B07BA1F9-2C19-4C07-B29B-18B9FBCC4755}"/>
              </a:ext>
            </a:extLst>
          </p:cNvPr>
          <p:cNvSpPr/>
          <p:nvPr/>
        </p:nvSpPr>
        <p:spPr bwMode="white">
          <a:xfrm>
            <a:off x="947607" y="1324563"/>
            <a:ext cx="4670678" cy="45719"/>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pic>
        <p:nvPicPr>
          <p:cNvPr id="14" name="Picture 13">
            <a:extLst>
              <a:ext uri="{FF2B5EF4-FFF2-40B4-BE49-F238E27FC236}">
                <a16:creationId xmlns:a16="http://schemas.microsoft.com/office/drawing/2014/main" id="{597EF82F-6E88-48F4-8E9F-274378016076}"/>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005646" y="5979485"/>
            <a:ext cx="2183814" cy="878514"/>
          </a:xfrm>
          <a:prstGeom prst="rect">
            <a:avLst/>
          </a:prstGeom>
        </p:spPr>
      </p:pic>
    </p:spTree>
    <p:extLst>
      <p:ext uri="{BB962C8B-B14F-4D97-AF65-F5344CB8AC3E}">
        <p14:creationId xmlns:p14="http://schemas.microsoft.com/office/powerpoint/2010/main" val="2165367801"/>
      </p:ext>
    </p:extLst>
  </p:cSld>
  <p:clrMapOvr>
    <a:masterClrMapping/>
  </p:clrMapOvr>
  <mc:AlternateContent xmlns:mc="http://schemas.openxmlformats.org/markup-compatibility/2006" xmlns:p14="http://schemas.microsoft.com/office/powerpoint/2010/main">
    <mc:Choice Requires="p14">
      <p:transition spd="slow" p14:dur="4000" advClick="0">
        <p14:vortex dir="r"/>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589503" y="3467772"/>
            <a:ext cx="4203247" cy="743744"/>
          </a:xfrm>
        </p:spPr>
        <p:txBody>
          <a:bodyPr/>
          <a:lstStyle/>
          <a:p>
            <a:r>
              <a:rPr lang="en-ZA" dirty="0">
                <a:ln>
                  <a:solidFill>
                    <a:srgbClr val="FF0000"/>
                  </a:solidFill>
                </a:ln>
              </a:rPr>
              <a:t>WHAT IS FOREX?</a:t>
            </a:r>
          </a:p>
        </p:txBody>
      </p:sp>
      <p:sp>
        <p:nvSpPr>
          <p:cNvPr id="7" name="TextBox 6">
            <a:extLst>
              <a:ext uri="{FF2B5EF4-FFF2-40B4-BE49-F238E27FC236}">
                <a16:creationId xmlns:a16="http://schemas.microsoft.com/office/drawing/2014/main" id="{07D48F7F-010F-4760-8B2B-F0A9BF193CD5}"/>
              </a:ext>
            </a:extLst>
          </p:cNvPr>
          <p:cNvSpPr txBox="1"/>
          <p:nvPr/>
        </p:nvSpPr>
        <p:spPr>
          <a:xfrm>
            <a:off x="589503" y="4211516"/>
            <a:ext cx="6470720" cy="2308324"/>
          </a:xfrm>
          <a:prstGeom prst="rect">
            <a:avLst/>
          </a:prstGeom>
          <a:noFill/>
        </p:spPr>
        <p:txBody>
          <a:bodyPr wrap="square" rtlCol="0">
            <a:spAutoFit/>
          </a:bodyPr>
          <a:lstStyle/>
          <a:p>
            <a:r>
              <a:rPr lang="en-US" b="0" i="0" dirty="0">
                <a:solidFill>
                  <a:srgbClr val="202124"/>
                </a:solidFill>
                <a:effectLst/>
                <a:latin typeface="Roboto" panose="02000000000000000000" pitchFamily="2" charset="0"/>
              </a:rPr>
              <a:t>Foreign exchange is the process of changing one currency into another for a variety of reasons, usually for commerce, trading, or tourism. </a:t>
            </a:r>
          </a:p>
          <a:p>
            <a:pPr marL="285750" indent="-285750">
              <a:buFont typeface="Arial" panose="020B0604020202020204" pitchFamily="34" charset="0"/>
              <a:buChar char="•"/>
            </a:pPr>
            <a:r>
              <a:rPr lang="en-US" b="0" i="0" dirty="0">
                <a:solidFill>
                  <a:srgbClr val="202124"/>
                </a:solidFill>
                <a:effectLst/>
                <a:latin typeface="Roboto" panose="02000000000000000000" pitchFamily="2" charset="0"/>
              </a:rPr>
              <a:t>The foreign exchange (also known as FX or forex) market is a global marketplace for exchanging national currencies.</a:t>
            </a:r>
          </a:p>
          <a:p>
            <a:pPr marL="285750" indent="-285750">
              <a:buFont typeface="Arial" panose="020B0604020202020204" pitchFamily="34" charset="0"/>
              <a:buChar char="•"/>
            </a:pPr>
            <a:r>
              <a:rPr lang="en-US" b="0" i="0" dirty="0">
                <a:solidFill>
                  <a:srgbClr val="202124"/>
                </a:solidFill>
                <a:effectLst/>
                <a:latin typeface="Roboto" panose="02000000000000000000" pitchFamily="2" charset="0"/>
              </a:rPr>
              <a:t>Because of the worldwide reach of trade, commerce, and finance, forex markets tend to be the largest and most liquid asset markets in the world.</a:t>
            </a:r>
            <a:endParaRPr lang="en-IN" dirty="0"/>
          </a:p>
        </p:txBody>
      </p:sp>
      <p:pic>
        <p:nvPicPr>
          <p:cNvPr id="5" name="Picture 4">
            <a:extLst>
              <a:ext uri="{FF2B5EF4-FFF2-40B4-BE49-F238E27FC236}">
                <a16:creationId xmlns:a16="http://schemas.microsoft.com/office/drawing/2014/main" id="{147DB881-932C-4E6B-B5F1-1AF09FA24EED}"/>
              </a:ext>
            </a:extLst>
          </p:cNvPr>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005646" y="5979485"/>
            <a:ext cx="2183814" cy="878514"/>
          </a:xfrm>
          <a:prstGeom prst="rect">
            <a:avLst/>
          </a:prstGeom>
        </p:spPr>
      </p:pic>
    </p:spTree>
    <p:extLst>
      <p:ext uri="{BB962C8B-B14F-4D97-AF65-F5344CB8AC3E}">
        <p14:creationId xmlns:p14="http://schemas.microsoft.com/office/powerpoint/2010/main" val="2243494996"/>
      </p:ext>
    </p:extLst>
  </p:cSld>
  <p:clrMapOvr>
    <a:masterClrMapping/>
  </p:clrMapOvr>
  <mc:AlternateContent xmlns:mc="http://schemas.openxmlformats.org/markup-compatibility/2006" xmlns:p14="http://schemas.microsoft.com/office/powerpoint/2010/main">
    <mc:Choice Requires="p14">
      <p:transition spd="slow" p14:dur="3000" advClick="0">
        <p14:shred/>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1000" fill="hold"/>
                                        <p:tgtEl>
                                          <p:spTgt spid="2"/>
                                        </p:tgtEl>
                                        <p:attrNameLst>
                                          <p:attrName>ppt_y</p:attrName>
                                        </p:attrNameLst>
                                      </p:cBhvr>
                                      <p:tavLst>
                                        <p:tav tm="0">
                                          <p:val>
                                            <p:strVal val="#ppt_y"/>
                                          </p:val>
                                        </p:tav>
                                        <p:tav tm="100000">
                                          <p:val>
                                            <p:strVal val="#ppt_y"/>
                                          </p:val>
                                        </p:tav>
                                      </p:tavLst>
                                    </p:anim>
                                    <p:anim calcmode="lin" valueType="num">
                                      <p:cBhvr>
                                        <p:cTn id="9" dur="10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10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1000" tmFilter="0,0; .5, 1; 1, 1"/>
                                        <p:tgtEl>
                                          <p:spTgt spid="2"/>
                                        </p:tgtEl>
                                      </p:cBhvr>
                                    </p:animEffect>
                                  </p:childTnLst>
                                </p:cTn>
                              </p:par>
                            </p:childTnLst>
                          </p:cTn>
                        </p:par>
                        <p:par>
                          <p:cTn id="12" fill="hold">
                            <p:stCondLst>
                              <p:cond delay="2100"/>
                            </p:stCondLst>
                            <p:childTnLst>
                              <p:par>
                                <p:cTn id="13" presetID="38" presetClass="entr" presetSubtype="0" accel="50000" fill="hold" nodeType="afterEffect">
                                  <p:stCondLst>
                                    <p:cond delay="0"/>
                                  </p:stCondLst>
                                  <p:iterate type="lt">
                                    <p:tmPct val="50000"/>
                                  </p:iterate>
                                  <p:childTnLst>
                                    <p:set>
                                      <p:cBhvr>
                                        <p:cTn id="14" dur="1" fill="hold">
                                          <p:stCondLst>
                                            <p:cond delay="0"/>
                                          </p:stCondLst>
                                        </p:cTn>
                                        <p:tgtEl>
                                          <p:spTgt spid="7">
                                            <p:txEl>
                                              <p:pRg st="0" end="0"/>
                                            </p:txEl>
                                          </p:spTgt>
                                        </p:tgtEl>
                                        <p:attrNameLst>
                                          <p:attrName>style.visibility</p:attrName>
                                        </p:attrNameLst>
                                      </p:cBhvr>
                                      <p:to>
                                        <p:strVal val="visible"/>
                                      </p:to>
                                    </p:set>
                                    <p:set>
                                      <p:cBhvr>
                                        <p:cTn id="15" dur="46" fill="hold">
                                          <p:stCondLst>
                                            <p:cond delay="0"/>
                                          </p:stCondLst>
                                        </p:cTn>
                                        <p:tgtEl>
                                          <p:spTgt spid="7">
                                            <p:txEl>
                                              <p:pRg st="0" end="0"/>
                                            </p:txEl>
                                          </p:spTgt>
                                        </p:tgtEl>
                                        <p:attrNameLst>
                                          <p:attrName>style.rotation</p:attrName>
                                        </p:attrNameLst>
                                      </p:cBhvr>
                                      <p:to>
                                        <p:strVal val="-45.0"/>
                                      </p:to>
                                    </p:set>
                                    <p:anim calcmode="lin" valueType="num">
                                      <p:cBhvr>
                                        <p:cTn id="16" dur="46" fill="hold">
                                          <p:stCondLst>
                                            <p:cond delay="46"/>
                                          </p:stCondLst>
                                        </p:cTn>
                                        <p:tgtEl>
                                          <p:spTgt spid="7">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17" dur="46" fill="hold">
                                          <p:stCondLst>
                                            <p:cond delay="0"/>
                                          </p:stCondLst>
                                        </p:cTn>
                                        <p:tgtEl>
                                          <p:spTgt spid="7">
                                            <p:txEl>
                                              <p:pRg st="0" end="0"/>
                                            </p:txEl>
                                          </p:spTgt>
                                        </p:tgtEl>
                                        <p:attrNameLst>
                                          <p:attrName>ppt_y</p:attrName>
                                        </p:attrNameLst>
                                      </p:cBhvr>
                                      <p:tavLst>
                                        <p:tav tm="0">
                                          <p:val>
                                            <p:strVal val="#ppt_y-1"/>
                                          </p:val>
                                        </p:tav>
                                        <p:tav tm="100000">
                                          <p:val>
                                            <p:strVal val="#ppt_y-(0.354*#ppt_w-0.172*#ppt_h)"/>
                                          </p:val>
                                        </p:tav>
                                      </p:tavLst>
                                    </p:anim>
                                    <p:anim calcmode="lin" valueType="num">
                                      <p:cBhvr>
                                        <p:cTn id="18" dur="16" decel="50000" autoRev="1" fill="hold">
                                          <p:stCondLst>
                                            <p:cond delay="46"/>
                                          </p:stCondLst>
                                        </p:cTn>
                                        <p:tgtEl>
                                          <p:spTgt spid="7">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19" dur="14" fill="hold">
                                          <p:stCondLst>
                                            <p:cond delay="86"/>
                                          </p:stCondLst>
                                        </p:cTn>
                                        <p:tgtEl>
                                          <p:spTgt spid="7">
                                            <p:txEl>
                                              <p:pRg st="0" end="0"/>
                                            </p:txEl>
                                          </p:spTgt>
                                        </p:tgtEl>
                                        <p:attrNameLst>
                                          <p:attrName>ppt_y</p:attrName>
                                        </p:attrNameLst>
                                      </p:cBhvr>
                                      <p:tavLst>
                                        <p:tav tm="0">
                                          <p:val>
                                            <p:strVal val="#ppt_y-(0.354*#ppt_w-0.172*#ppt_h)"/>
                                          </p:val>
                                        </p:tav>
                                        <p:tav tm="100000">
                                          <p:val>
                                            <p:strVal val="#ppt_y"/>
                                          </p:val>
                                        </p:tav>
                                      </p:tavLst>
                                    </p:anim>
                                  </p:childTnLst>
                                </p:cTn>
                              </p:par>
                            </p:childTnLst>
                          </p:cTn>
                        </p:par>
                        <p:par>
                          <p:cTn id="20" fill="hold">
                            <p:stCondLst>
                              <p:cond delay="8000"/>
                            </p:stCondLst>
                            <p:childTnLst>
                              <p:par>
                                <p:cTn id="21" presetID="38" presetClass="entr" presetSubtype="0" accel="50000" fill="hold" nodeType="afterEffect">
                                  <p:stCondLst>
                                    <p:cond delay="0"/>
                                  </p:stCondLst>
                                  <p:iterate type="lt">
                                    <p:tmPct val="50000"/>
                                  </p:iterate>
                                  <p:childTnLst>
                                    <p:set>
                                      <p:cBhvr>
                                        <p:cTn id="22" dur="1" fill="hold">
                                          <p:stCondLst>
                                            <p:cond delay="0"/>
                                          </p:stCondLst>
                                        </p:cTn>
                                        <p:tgtEl>
                                          <p:spTgt spid="7">
                                            <p:txEl>
                                              <p:pRg st="1" end="1"/>
                                            </p:txEl>
                                          </p:spTgt>
                                        </p:tgtEl>
                                        <p:attrNameLst>
                                          <p:attrName>style.visibility</p:attrName>
                                        </p:attrNameLst>
                                      </p:cBhvr>
                                      <p:to>
                                        <p:strVal val="visible"/>
                                      </p:to>
                                    </p:set>
                                    <p:set>
                                      <p:cBhvr>
                                        <p:cTn id="23" dur="46" fill="hold">
                                          <p:stCondLst>
                                            <p:cond delay="0"/>
                                          </p:stCondLst>
                                        </p:cTn>
                                        <p:tgtEl>
                                          <p:spTgt spid="7">
                                            <p:txEl>
                                              <p:pRg st="1" end="1"/>
                                            </p:txEl>
                                          </p:spTgt>
                                        </p:tgtEl>
                                        <p:attrNameLst>
                                          <p:attrName>style.rotation</p:attrName>
                                        </p:attrNameLst>
                                      </p:cBhvr>
                                      <p:to>
                                        <p:strVal val="-45.0"/>
                                      </p:to>
                                    </p:set>
                                    <p:anim calcmode="lin" valueType="num">
                                      <p:cBhvr>
                                        <p:cTn id="24" dur="46" fill="hold">
                                          <p:stCondLst>
                                            <p:cond delay="46"/>
                                          </p:stCondLst>
                                        </p:cTn>
                                        <p:tgtEl>
                                          <p:spTgt spid="7">
                                            <p:txEl>
                                              <p:pRg st="1" end="1"/>
                                            </p:txEl>
                                          </p:spTgt>
                                        </p:tgtEl>
                                        <p:attrNameLst>
                                          <p:attrName>style.rotation</p:attrName>
                                        </p:attrNameLst>
                                      </p:cBhvr>
                                      <p:tavLst>
                                        <p:tav tm="0">
                                          <p:val>
                                            <p:fltVal val="-45"/>
                                          </p:val>
                                        </p:tav>
                                        <p:tav tm="69900">
                                          <p:val>
                                            <p:fltVal val="45"/>
                                          </p:val>
                                        </p:tav>
                                        <p:tav tm="100000">
                                          <p:val>
                                            <p:fltVal val="0"/>
                                          </p:val>
                                        </p:tav>
                                      </p:tavLst>
                                    </p:anim>
                                    <p:anim calcmode="lin" valueType="num">
                                      <p:cBhvr>
                                        <p:cTn id="25" dur="46" fill="hold">
                                          <p:stCondLst>
                                            <p:cond delay="0"/>
                                          </p:stCondLst>
                                        </p:cTn>
                                        <p:tgtEl>
                                          <p:spTgt spid="7">
                                            <p:txEl>
                                              <p:pRg st="1" end="1"/>
                                            </p:txEl>
                                          </p:spTgt>
                                        </p:tgtEl>
                                        <p:attrNameLst>
                                          <p:attrName>ppt_y</p:attrName>
                                        </p:attrNameLst>
                                      </p:cBhvr>
                                      <p:tavLst>
                                        <p:tav tm="0">
                                          <p:val>
                                            <p:strVal val="#ppt_y-1"/>
                                          </p:val>
                                        </p:tav>
                                        <p:tav tm="100000">
                                          <p:val>
                                            <p:strVal val="#ppt_y-(0.354*#ppt_w-0.172*#ppt_h)"/>
                                          </p:val>
                                        </p:tav>
                                      </p:tavLst>
                                    </p:anim>
                                    <p:anim calcmode="lin" valueType="num">
                                      <p:cBhvr>
                                        <p:cTn id="26" dur="16" decel="50000" autoRev="1" fill="hold">
                                          <p:stCondLst>
                                            <p:cond delay="46"/>
                                          </p:stCondLst>
                                        </p:cTn>
                                        <p:tgtEl>
                                          <p:spTgt spid="7">
                                            <p:txEl>
                                              <p:pRg st="1" end="1"/>
                                            </p:txEl>
                                          </p:spTgt>
                                        </p:tgtEl>
                                        <p:attrNameLst>
                                          <p:attrName>ppt_y</p:attrName>
                                        </p:attrNameLst>
                                      </p:cBhvr>
                                      <p:tavLst>
                                        <p:tav tm="0">
                                          <p:val>
                                            <p:strVal val="#ppt_y-(0.354*#ppt_w-0.172*#ppt_h)"/>
                                          </p:val>
                                        </p:tav>
                                        <p:tav tm="100000">
                                          <p:val>
                                            <p:strVal val="#ppt_y-(0.354*#ppt_w-0.172*#ppt_h)-#ppt_h/2"/>
                                          </p:val>
                                        </p:tav>
                                      </p:tavLst>
                                    </p:anim>
                                    <p:anim calcmode="lin" valueType="num">
                                      <p:cBhvr>
                                        <p:cTn id="27" dur="14" fill="hold">
                                          <p:stCondLst>
                                            <p:cond delay="86"/>
                                          </p:stCondLst>
                                        </p:cTn>
                                        <p:tgtEl>
                                          <p:spTgt spid="7">
                                            <p:txEl>
                                              <p:pRg st="1" end="1"/>
                                            </p:txEl>
                                          </p:spTgt>
                                        </p:tgtEl>
                                        <p:attrNameLst>
                                          <p:attrName>ppt_y</p:attrName>
                                        </p:attrNameLst>
                                      </p:cBhvr>
                                      <p:tavLst>
                                        <p:tav tm="0">
                                          <p:val>
                                            <p:strVal val="#ppt_y-(0.354*#ppt_w-0.172*#ppt_h)"/>
                                          </p:val>
                                        </p:tav>
                                        <p:tav tm="100000">
                                          <p:val>
                                            <p:strVal val="#ppt_y"/>
                                          </p:val>
                                        </p:tav>
                                      </p:tavLst>
                                    </p:anim>
                                  </p:childTnLst>
                                </p:cTn>
                              </p:par>
                            </p:childTnLst>
                          </p:cTn>
                        </p:par>
                        <p:par>
                          <p:cTn id="28" fill="hold">
                            <p:stCondLst>
                              <p:cond delay="12950"/>
                            </p:stCondLst>
                            <p:childTnLst>
                              <p:par>
                                <p:cTn id="29" presetID="38" presetClass="entr" presetSubtype="0" accel="50000" fill="hold" nodeType="afterEffect">
                                  <p:stCondLst>
                                    <p:cond delay="0"/>
                                  </p:stCondLst>
                                  <p:iterate type="lt">
                                    <p:tmPct val="50000"/>
                                  </p:iterate>
                                  <p:childTnLst>
                                    <p:set>
                                      <p:cBhvr>
                                        <p:cTn id="30" dur="1" fill="hold">
                                          <p:stCondLst>
                                            <p:cond delay="0"/>
                                          </p:stCondLst>
                                        </p:cTn>
                                        <p:tgtEl>
                                          <p:spTgt spid="7">
                                            <p:txEl>
                                              <p:pRg st="2" end="2"/>
                                            </p:txEl>
                                          </p:spTgt>
                                        </p:tgtEl>
                                        <p:attrNameLst>
                                          <p:attrName>style.visibility</p:attrName>
                                        </p:attrNameLst>
                                      </p:cBhvr>
                                      <p:to>
                                        <p:strVal val="visible"/>
                                      </p:to>
                                    </p:set>
                                    <p:set>
                                      <p:cBhvr>
                                        <p:cTn id="31" dur="46" fill="hold">
                                          <p:stCondLst>
                                            <p:cond delay="0"/>
                                          </p:stCondLst>
                                        </p:cTn>
                                        <p:tgtEl>
                                          <p:spTgt spid="7">
                                            <p:txEl>
                                              <p:pRg st="2" end="2"/>
                                            </p:txEl>
                                          </p:spTgt>
                                        </p:tgtEl>
                                        <p:attrNameLst>
                                          <p:attrName>style.rotation</p:attrName>
                                        </p:attrNameLst>
                                      </p:cBhvr>
                                      <p:to>
                                        <p:strVal val="-45.0"/>
                                      </p:to>
                                    </p:set>
                                    <p:anim calcmode="lin" valueType="num">
                                      <p:cBhvr>
                                        <p:cTn id="32" dur="46" fill="hold">
                                          <p:stCondLst>
                                            <p:cond delay="46"/>
                                          </p:stCondLst>
                                        </p:cTn>
                                        <p:tgtEl>
                                          <p:spTgt spid="7">
                                            <p:txEl>
                                              <p:pRg st="2" end="2"/>
                                            </p:txEl>
                                          </p:spTgt>
                                        </p:tgtEl>
                                        <p:attrNameLst>
                                          <p:attrName>style.rotation</p:attrName>
                                        </p:attrNameLst>
                                      </p:cBhvr>
                                      <p:tavLst>
                                        <p:tav tm="0">
                                          <p:val>
                                            <p:fltVal val="-45"/>
                                          </p:val>
                                        </p:tav>
                                        <p:tav tm="69900">
                                          <p:val>
                                            <p:fltVal val="45"/>
                                          </p:val>
                                        </p:tav>
                                        <p:tav tm="100000">
                                          <p:val>
                                            <p:fltVal val="0"/>
                                          </p:val>
                                        </p:tav>
                                      </p:tavLst>
                                    </p:anim>
                                    <p:anim calcmode="lin" valueType="num">
                                      <p:cBhvr>
                                        <p:cTn id="33" dur="46" fill="hold">
                                          <p:stCondLst>
                                            <p:cond delay="0"/>
                                          </p:stCondLst>
                                        </p:cTn>
                                        <p:tgtEl>
                                          <p:spTgt spid="7">
                                            <p:txEl>
                                              <p:pRg st="2" end="2"/>
                                            </p:txEl>
                                          </p:spTgt>
                                        </p:tgtEl>
                                        <p:attrNameLst>
                                          <p:attrName>ppt_y</p:attrName>
                                        </p:attrNameLst>
                                      </p:cBhvr>
                                      <p:tavLst>
                                        <p:tav tm="0">
                                          <p:val>
                                            <p:strVal val="#ppt_y-1"/>
                                          </p:val>
                                        </p:tav>
                                        <p:tav tm="100000">
                                          <p:val>
                                            <p:strVal val="#ppt_y-(0.354*#ppt_w-0.172*#ppt_h)"/>
                                          </p:val>
                                        </p:tav>
                                      </p:tavLst>
                                    </p:anim>
                                    <p:anim calcmode="lin" valueType="num">
                                      <p:cBhvr>
                                        <p:cTn id="34" dur="16" decel="50000" autoRev="1" fill="hold">
                                          <p:stCondLst>
                                            <p:cond delay="46"/>
                                          </p:stCondLst>
                                        </p:cTn>
                                        <p:tgtEl>
                                          <p:spTgt spid="7">
                                            <p:txEl>
                                              <p:pRg st="2" end="2"/>
                                            </p:txEl>
                                          </p:spTgt>
                                        </p:tgtEl>
                                        <p:attrNameLst>
                                          <p:attrName>ppt_y</p:attrName>
                                        </p:attrNameLst>
                                      </p:cBhvr>
                                      <p:tavLst>
                                        <p:tav tm="0">
                                          <p:val>
                                            <p:strVal val="#ppt_y-(0.354*#ppt_w-0.172*#ppt_h)"/>
                                          </p:val>
                                        </p:tav>
                                        <p:tav tm="100000">
                                          <p:val>
                                            <p:strVal val="#ppt_y-(0.354*#ppt_w-0.172*#ppt_h)-#ppt_h/2"/>
                                          </p:val>
                                        </p:tav>
                                      </p:tavLst>
                                    </p:anim>
                                    <p:anim calcmode="lin" valueType="num">
                                      <p:cBhvr>
                                        <p:cTn id="35" dur="14" fill="hold">
                                          <p:stCondLst>
                                            <p:cond delay="86"/>
                                          </p:stCondLst>
                                        </p:cTn>
                                        <p:tgtEl>
                                          <p:spTgt spid="7">
                                            <p:txEl>
                                              <p:pRg st="2" end="2"/>
                                            </p:txEl>
                                          </p:spTgt>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lose up of a circuit board">
            <a:extLst>
              <a:ext uri="{FF2B5EF4-FFF2-40B4-BE49-F238E27FC236}">
                <a16:creationId xmlns:a16="http://schemas.microsoft.com/office/drawing/2014/main" id="{32B7DCB8-8642-41A3-89BF-66289A34E3C6}"/>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0" y="-12700"/>
            <a:ext cx="7080595" cy="6870700"/>
          </a:xfrm>
        </p:spPr>
      </p:pic>
      <p:sp>
        <p:nvSpPr>
          <p:cNvPr id="7" name="TextBox 6">
            <a:extLst>
              <a:ext uri="{FF2B5EF4-FFF2-40B4-BE49-F238E27FC236}">
                <a16:creationId xmlns:a16="http://schemas.microsoft.com/office/drawing/2014/main" id="{1DCB7ABA-9EA4-4F30-91A9-9811B199AFD8}"/>
              </a:ext>
            </a:extLst>
          </p:cNvPr>
          <p:cNvSpPr txBox="1"/>
          <p:nvPr/>
        </p:nvSpPr>
        <p:spPr>
          <a:xfrm>
            <a:off x="7321794" y="912163"/>
            <a:ext cx="3272936" cy="181588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2800" b="1" i="0" u="none" strike="noStrike" kern="1200" cap="all" spc="0" normalizeH="0" baseline="0" noProof="0" dirty="0">
                <a:ln>
                  <a:solidFill>
                    <a:srgbClr val="FF0000"/>
                  </a:solidFill>
                </a:ln>
                <a:solidFill>
                  <a:srgbClr val="F0CDA1"/>
                </a:solidFill>
                <a:effectLst/>
                <a:uLnTx/>
                <a:uFillTx/>
                <a:latin typeface="Gill Sans MT"/>
                <a:ea typeface="+mn-ea"/>
                <a:cs typeface="+mn-cs"/>
              </a:rPr>
              <a:t>HOW </a:t>
            </a:r>
            <a:r>
              <a:rPr lang="en-ZA" sz="2800" b="1" cap="all" dirty="0">
                <a:ln>
                  <a:solidFill>
                    <a:srgbClr val="FF0000"/>
                  </a:solidFill>
                </a:ln>
                <a:solidFill>
                  <a:srgbClr val="F0CDA1"/>
                </a:solidFill>
                <a:latin typeface="Gill Sans MT"/>
              </a:rPr>
              <a:t>WE ACCOMPLISH IT USING BIGDATA?</a:t>
            </a:r>
            <a:endParaRPr kumimoji="0" lang="en-IN" sz="1800" b="0" i="0" u="none" strike="noStrike" kern="1200" cap="none" spc="0" normalizeH="0" baseline="0" noProof="0" dirty="0">
              <a:ln>
                <a:solidFill>
                  <a:srgbClr val="FF0000"/>
                </a:solidFill>
              </a:ln>
              <a:solidFill>
                <a:prstClr val="black"/>
              </a:solidFill>
              <a:effectLst/>
              <a:uLnTx/>
              <a:uFillTx/>
              <a:latin typeface="Arial "/>
              <a:ea typeface="+mn-ea"/>
              <a:cs typeface="+mn-cs"/>
            </a:endParaRPr>
          </a:p>
        </p:txBody>
      </p:sp>
      <p:sp>
        <p:nvSpPr>
          <p:cNvPr id="5" name="TextBox 4">
            <a:extLst>
              <a:ext uri="{FF2B5EF4-FFF2-40B4-BE49-F238E27FC236}">
                <a16:creationId xmlns:a16="http://schemas.microsoft.com/office/drawing/2014/main" id="{293C3512-3F40-4E6F-BBB2-578A8B2D0B7A}"/>
              </a:ext>
            </a:extLst>
          </p:cNvPr>
          <p:cNvSpPr txBox="1"/>
          <p:nvPr/>
        </p:nvSpPr>
        <p:spPr>
          <a:xfrm>
            <a:off x="7385538" y="3156438"/>
            <a:ext cx="4378570" cy="2862322"/>
          </a:xfrm>
          <a:prstGeom prst="rect">
            <a:avLst/>
          </a:prstGeom>
          <a:noFill/>
        </p:spPr>
        <p:txBody>
          <a:bodyPr wrap="square" rtlCol="0">
            <a:spAutoFit/>
          </a:bodyPr>
          <a:lstStyle/>
          <a:p>
            <a:pPr marL="342900" indent="-342900" algn="just">
              <a:buAutoNum type="arabicPeriod"/>
            </a:pPr>
            <a:r>
              <a:rPr lang="en-US" sz="1500" b="0" i="0" dirty="0">
                <a:solidFill>
                  <a:srgbClr val="202124"/>
                </a:solidFill>
                <a:effectLst/>
                <a:latin typeface="Roboto" panose="02000000000000000000" pitchFamily="2" charset="0"/>
              </a:rPr>
              <a:t>Technical Analysis is the study of prices and price behavior, using charts as the primary tool. </a:t>
            </a:r>
          </a:p>
          <a:p>
            <a:pPr marL="342900" indent="-342900" algn="just">
              <a:buAutoNum type="arabicPeriod"/>
            </a:pPr>
            <a:r>
              <a:rPr lang="en-US" sz="1500" b="0" i="0" dirty="0">
                <a:solidFill>
                  <a:srgbClr val="202124"/>
                </a:solidFill>
                <a:effectLst/>
                <a:latin typeface="Roboto" panose="02000000000000000000" pitchFamily="2" charset="0"/>
              </a:rPr>
              <a:t>Real Time Analysis : The automated process enables computer to execute financial trades at speeds and frequencies that a human trader cannot. </a:t>
            </a:r>
            <a:endParaRPr lang="en-US" sz="1500" dirty="0">
              <a:solidFill>
                <a:srgbClr val="202124"/>
              </a:solidFill>
              <a:latin typeface="Roboto" panose="02000000000000000000" pitchFamily="2" charset="0"/>
            </a:endParaRPr>
          </a:p>
          <a:p>
            <a:pPr marL="342900" indent="-342900" algn="just">
              <a:buAutoNum type="arabicPeriod"/>
            </a:pPr>
            <a:r>
              <a:rPr lang="en-US" sz="1500" b="0" i="0" dirty="0">
                <a:solidFill>
                  <a:srgbClr val="202124"/>
                </a:solidFill>
                <a:effectLst/>
                <a:latin typeface="Roboto" panose="02000000000000000000" pitchFamily="2" charset="0"/>
              </a:rPr>
              <a:t>Machine Learning : With Machine Learning, algorithms are constantly fed data and actually get smarter over time by learning from past mistakes, logically deducing new conclusions based on past results.</a:t>
            </a:r>
            <a:endParaRPr lang="en-IN" sz="1500" dirty="0"/>
          </a:p>
        </p:txBody>
      </p:sp>
      <p:pic>
        <p:nvPicPr>
          <p:cNvPr id="9" name="Picture 8">
            <a:extLst>
              <a:ext uri="{FF2B5EF4-FFF2-40B4-BE49-F238E27FC236}">
                <a16:creationId xmlns:a16="http://schemas.microsoft.com/office/drawing/2014/main" id="{80C9EF0D-7442-4A92-B448-9E78421CBEBC}"/>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005646" y="5979485"/>
            <a:ext cx="2183814" cy="878514"/>
          </a:xfrm>
          <a:prstGeom prst="rect">
            <a:avLst/>
          </a:prstGeom>
        </p:spPr>
      </p:pic>
    </p:spTree>
    <p:extLst>
      <p:ext uri="{BB962C8B-B14F-4D97-AF65-F5344CB8AC3E}">
        <p14:creationId xmlns:p14="http://schemas.microsoft.com/office/powerpoint/2010/main" val="36328006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fallOve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nodeType="withEffect">
                                  <p:stCondLst>
                                    <p:cond delay="0"/>
                                  </p:stCondLst>
                                  <p:iterate type="lt">
                                    <p:tmPct val="10000"/>
                                  </p:iterate>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500" fill="hold"/>
                                        <p:tgtEl>
                                          <p:spTgt spid="7">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7">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
                                            <p:txEl>
                                              <p:pRg st="0" end="0"/>
                                            </p:txEl>
                                          </p:spTgt>
                                        </p:tgtEl>
                                      </p:cBhvr>
                                    </p:animEffect>
                                  </p:childTnLst>
                                </p:cTn>
                              </p:par>
                            </p:childTnLst>
                          </p:cTn>
                        </p:par>
                        <p:par>
                          <p:cTn id="12" fill="hold">
                            <p:stCondLst>
                              <p:cond delay="1950"/>
                            </p:stCondLst>
                            <p:childTnLst>
                              <p:par>
                                <p:cTn id="13" presetID="38" presetClass="entr" presetSubtype="0" accel="50000" fill="hold" nodeType="afterEffect">
                                  <p:stCondLst>
                                    <p:cond delay="0"/>
                                  </p:stCondLst>
                                  <p:iterate type="lt">
                                    <p:tmPct val="50000"/>
                                  </p:iterate>
                                  <p:childTnLst>
                                    <p:set>
                                      <p:cBhvr>
                                        <p:cTn id="14" dur="1" fill="hold">
                                          <p:stCondLst>
                                            <p:cond delay="0"/>
                                          </p:stCondLst>
                                        </p:cTn>
                                        <p:tgtEl>
                                          <p:spTgt spid="5">
                                            <p:txEl>
                                              <p:pRg st="0" end="0"/>
                                            </p:txEl>
                                          </p:spTgt>
                                        </p:tgtEl>
                                        <p:attrNameLst>
                                          <p:attrName>style.visibility</p:attrName>
                                        </p:attrNameLst>
                                      </p:cBhvr>
                                      <p:to>
                                        <p:strVal val="visible"/>
                                      </p:to>
                                    </p:set>
                                    <p:set>
                                      <p:cBhvr>
                                        <p:cTn id="15" dur="46" fill="hold">
                                          <p:stCondLst>
                                            <p:cond delay="0"/>
                                          </p:stCondLst>
                                        </p:cTn>
                                        <p:tgtEl>
                                          <p:spTgt spid="5">
                                            <p:txEl>
                                              <p:pRg st="0" end="0"/>
                                            </p:txEl>
                                          </p:spTgt>
                                        </p:tgtEl>
                                        <p:attrNameLst>
                                          <p:attrName>style.rotation</p:attrName>
                                        </p:attrNameLst>
                                      </p:cBhvr>
                                      <p:to>
                                        <p:strVal val="-45.0"/>
                                      </p:to>
                                    </p:set>
                                    <p:anim calcmode="lin" valueType="num">
                                      <p:cBhvr>
                                        <p:cTn id="16" dur="46" fill="hold">
                                          <p:stCondLst>
                                            <p:cond delay="46"/>
                                          </p:stCondLst>
                                        </p:cTn>
                                        <p:tgtEl>
                                          <p:spTgt spid="5">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17" dur="46" fill="hold">
                                          <p:stCondLst>
                                            <p:cond delay="0"/>
                                          </p:stCondLst>
                                        </p:cTn>
                                        <p:tgtEl>
                                          <p:spTgt spid="5">
                                            <p:txEl>
                                              <p:pRg st="0" end="0"/>
                                            </p:txEl>
                                          </p:spTgt>
                                        </p:tgtEl>
                                        <p:attrNameLst>
                                          <p:attrName>ppt_y</p:attrName>
                                        </p:attrNameLst>
                                      </p:cBhvr>
                                      <p:tavLst>
                                        <p:tav tm="0">
                                          <p:val>
                                            <p:strVal val="#ppt_y-1"/>
                                          </p:val>
                                        </p:tav>
                                        <p:tav tm="100000">
                                          <p:val>
                                            <p:strVal val="#ppt_y-(0.354*#ppt_w-0.172*#ppt_h)"/>
                                          </p:val>
                                        </p:tav>
                                      </p:tavLst>
                                    </p:anim>
                                    <p:anim calcmode="lin" valueType="num">
                                      <p:cBhvr>
                                        <p:cTn id="18" dur="16" decel="50000" autoRev="1" fill="hold">
                                          <p:stCondLst>
                                            <p:cond delay="46"/>
                                          </p:stCondLst>
                                        </p:cTn>
                                        <p:tgtEl>
                                          <p:spTgt spid="5">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19" dur="14" fill="hold">
                                          <p:stCondLst>
                                            <p:cond delay="86"/>
                                          </p:stCondLst>
                                        </p:cTn>
                                        <p:tgtEl>
                                          <p:spTgt spid="5">
                                            <p:txEl>
                                              <p:pRg st="0" end="0"/>
                                            </p:txEl>
                                          </p:spTgt>
                                        </p:tgtEl>
                                        <p:attrNameLst>
                                          <p:attrName>ppt_y</p:attrName>
                                        </p:attrNameLst>
                                      </p:cBhvr>
                                      <p:tavLst>
                                        <p:tav tm="0">
                                          <p:val>
                                            <p:strVal val="#ppt_y-(0.354*#ppt_w-0.172*#ppt_h)"/>
                                          </p:val>
                                        </p:tav>
                                        <p:tav tm="100000">
                                          <p:val>
                                            <p:strVal val="#ppt_y"/>
                                          </p:val>
                                        </p:tav>
                                      </p:tavLst>
                                    </p:anim>
                                  </p:childTnLst>
                                </p:cTn>
                              </p:par>
                            </p:childTnLst>
                          </p:cTn>
                        </p:par>
                        <p:par>
                          <p:cTn id="20" fill="hold">
                            <p:stCondLst>
                              <p:cond delay="6000"/>
                            </p:stCondLst>
                            <p:childTnLst>
                              <p:par>
                                <p:cTn id="21" presetID="38" presetClass="entr" presetSubtype="0" accel="50000" fill="hold" nodeType="afterEffect">
                                  <p:stCondLst>
                                    <p:cond delay="0"/>
                                  </p:stCondLst>
                                  <p:iterate type="lt">
                                    <p:tmPct val="50000"/>
                                  </p:iterate>
                                  <p:childTnLst>
                                    <p:set>
                                      <p:cBhvr>
                                        <p:cTn id="22" dur="1" fill="hold">
                                          <p:stCondLst>
                                            <p:cond delay="0"/>
                                          </p:stCondLst>
                                        </p:cTn>
                                        <p:tgtEl>
                                          <p:spTgt spid="5">
                                            <p:txEl>
                                              <p:pRg st="1" end="1"/>
                                            </p:txEl>
                                          </p:spTgt>
                                        </p:tgtEl>
                                        <p:attrNameLst>
                                          <p:attrName>style.visibility</p:attrName>
                                        </p:attrNameLst>
                                      </p:cBhvr>
                                      <p:to>
                                        <p:strVal val="visible"/>
                                      </p:to>
                                    </p:set>
                                    <p:set>
                                      <p:cBhvr>
                                        <p:cTn id="23" dur="46" fill="hold">
                                          <p:stCondLst>
                                            <p:cond delay="0"/>
                                          </p:stCondLst>
                                        </p:cTn>
                                        <p:tgtEl>
                                          <p:spTgt spid="5">
                                            <p:txEl>
                                              <p:pRg st="1" end="1"/>
                                            </p:txEl>
                                          </p:spTgt>
                                        </p:tgtEl>
                                        <p:attrNameLst>
                                          <p:attrName>style.rotation</p:attrName>
                                        </p:attrNameLst>
                                      </p:cBhvr>
                                      <p:to>
                                        <p:strVal val="-45.0"/>
                                      </p:to>
                                    </p:set>
                                    <p:anim calcmode="lin" valueType="num">
                                      <p:cBhvr>
                                        <p:cTn id="24" dur="46" fill="hold">
                                          <p:stCondLst>
                                            <p:cond delay="46"/>
                                          </p:stCondLst>
                                        </p:cTn>
                                        <p:tgtEl>
                                          <p:spTgt spid="5">
                                            <p:txEl>
                                              <p:pRg st="1" end="1"/>
                                            </p:txEl>
                                          </p:spTgt>
                                        </p:tgtEl>
                                        <p:attrNameLst>
                                          <p:attrName>style.rotation</p:attrName>
                                        </p:attrNameLst>
                                      </p:cBhvr>
                                      <p:tavLst>
                                        <p:tav tm="0">
                                          <p:val>
                                            <p:fltVal val="-45"/>
                                          </p:val>
                                        </p:tav>
                                        <p:tav tm="69900">
                                          <p:val>
                                            <p:fltVal val="45"/>
                                          </p:val>
                                        </p:tav>
                                        <p:tav tm="100000">
                                          <p:val>
                                            <p:fltVal val="0"/>
                                          </p:val>
                                        </p:tav>
                                      </p:tavLst>
                                    </p:anim>
                                    <p:anim calcmode="lin" valueType="num">
                                      <p:cBhvr>
                                        <p:cTn id="25" dur="46" fill="hold">
                                          <p:stCondLst>
                                            <p:cond delay="0"/>
                                          </p:stCondLst>
                                        </p:cTn>
                                        <p:tgtEl>
                                          <p:spTgt spid="5">
                                            <p:txEl>
                                              <p:pRg st="1" end="1"/>
                                            </p:txEl>
                                          </p:spTgt>
                                        </p:tgtEl>
                                        <p:attrNameLst>
                                          <p:attrName>ppt_y</p:attrName>
                                        </p:attrNameLst>
                                      </p:cBhvr>
                                      <p:tavLst>
                                        <p:tav tm="0">
                                          <p:val>
                                            <p:strVal val="#ppt_y-1"/>
                                          </p:val>
                                        </p:tav>
                                        <p:tav tm="100000">
                                          <p:val>
                                            <p:strVal val="#ppt_y-(0.354*#ppt_w-0.172*#ppt_h)"/>
                                          </p:val>
                                        </p:tav>
                                      </p:tavLst>
                                    </p:anim>
                                    <p:anim calcmode="lin" valueType="num">
                                      <p:cBhvr>
                                        <p:cTn id="26" dur="16" decel="50000" autoRev="1" fill="hold">
                                          <p:stCondLst>
                                            <p:cond delay="46"/>
                                          </p:stCondLst>
                                        </p:cTn>
                                        <p:tgtEl>
                                          <p:spTgt spid="5">
                                            <p:txEl>
                                              <p:pRg st="1" end="1"/>
                                            </p:txEl>
                                          </p:spTgt>
                                        </p:tgtEl>
                                        <p:attrNameLst>
                                          <p:attrName>ppt_y</p:attrName>
                                        </p:attrNameLst>
                                      </p:cBhvr>
                                      <p:tavLst>
                                        <p:tav tm="0">
                                          <p:val>
                                            <p:strVal val="#ppt_y-(0.354*#ppt_w-0.172*#ppt_h)"/>
                                          </p:val>
                                        </p:tav>
                                        <p:tav tm="100000">
                                          <p:val>
                                            <p:strVal val="#ppt_y-(0.354*#ppt_w-0.172*#ppt_h)-#ppt_h/2"/>
                                          </p:val>
                                        </p:tav>
                                      </p:tavLst>
                                    </p:anim>
                                    <p:anim calcmode="lin" valueType="num">
                                      <p:cBhvr>
                                        <p:cTn id="27" dur="14" fill="hold">
                                          <p:stCondLst>
                                            <p:cond delay="86"/>
                                          </p:stCondLst>
                                        </p:cTn>
                                        <p:tgtEl>
                                          <p:spTgt spid="5">
                                            <p:txEl>
                                              <p:pRg st="1" end="1"/>
                                            </p:txEl>
                                          </p:spTgt>
                                        </p:tgtEl>
                                        <p:attrNameLst>
                                          <p:attrName>ppt_y</p:attrName>
                                        </p:attrNameLst>
                                      </p:cBhvr>
                                      <p:tavLst>
                                        <p:tav tm="0">
                                          <p:val>
                                            <p:strVal val="#ppt_y-(0.354*#ppt_w-0.172*#ppt_h)"/>
                                          </p:val>
                                        </p:tav>
                                        <p:tav tm="100000">
                                          <p:val>
                                            <p:strVal val="#ppt_y"/>
                                          </p:val>
                                        </p:tav>
                                      </p:tavLst>
                                    </p:anim>
                                  </p:childTnLst>
                                </p:cTn>
                              </p:par>
                            </p:childTnLst>
                          </p:cTn>
                        </p:par>
                        <p:par>
                          <p:cTn id="28" fill="hold">
                            <p:stCondLst>
                              <p:cond delay="12050"/>
                            </p:stCondLst>
                            <p:childTnLst>
                              <p:par>
                                <p:cTn id="29" presetID="38" presetClass="entr" presetSubtype="0" accel="50000" fill="hold" nodeType="afterEffect">
                                  <p:stCondLst>
                                    <p:cond delay="0"/>
                                  </p:stCondLst>
                                  <p:iterate type="lt">
                                    <p:tmPct val="50000"/>
                                  </p:iterate>
                                  <p:childTnLst>
                                    <p:set>
                                      <p:cBhvr>
                                        <p:cTn id="30" dur="1" fill="hold">
                                          <p:stCondLst>
                                            <p:cond delay="0"/>
                                          </p:stCondLst>
                                        </p:cTn>
                                        <p:tgtEl>
                                          <p:spTgt spid="5">
                                            <p:txEl>
                                              <p:pRg st="2" end="2"/>
                                            </p:txEl>
                                          </p:spTgt>
                                        </p:tgtEl>
                                        <p:attrNameLst>
                                          <p:attrName>style.visibility</p:attrName>
                                        </p:attrNameLst>
                                      </p:cBhvr>
                                      <p:to>
                                        <p:strVal val="visible"/>
                                      </p:to>
                                    </p:set>
                                    <p:set>
                                      <p:cBhvr>
                                        <p:cTn id="31" dur="46" fill="hold">
                                          <p:stCondLst>
                                            <p:cond delay="0"/>
                                          </p:stCondLst>
                                        </p:cTn>
                                        <p:tgtEl>
                                          <p:spTgt spid="5">
                                            <p:txEl>
                                              <p:pRg st="2" end="2"/>
                                            </p:txEl>
                                          </p:spTgt>
                                        </p:tgtEl>
                                        <p:attrNameLst>
                                          <p:attrName>style.rotation</p:attrName>
                                        </p:attrNameLst>
                                      </p:cBhvr>
                                      <p:to>
                                        <p:strVal val="-45.0"/>
                                      </p:to>
                                    </p:set>
                                    <p:anim calcmode="lin" valueType="num">
                                      <p:cBhvr>
                                        <p:cTn id="32" dur="46" fill="hold">
                                          <p:stCondLst>
                                            <p:cond delay="46"/>
                                          </p:stCondLst>
                                        </p:cTn>
                                        <p:tgtEl>
                                          <p:spTgt spid="5">
                                            <p:txEl>
                                              <p:pRg st="2" end="2"/>
                                            </p:txEl>
                                          </p:spTgt>
                                        </p:tgtEl>
                                        <p:attrNameLst>
                                          <p:attrName>style.rotation</p:attrName>
                                        </p:attrNameLst>
                                      </p:cBhvr>
                                      <p:tavLst>
                                        <p:tav tm="0">
                                          <p:val>
                                            <p:fltVal val="-45"/>
                                          </p:val>
                                        </p:tav>
                                        <p:tav tm="69900">
                                          <p:val>
                                            <p:fltVal val="45"/>
                                          </p:val>
                                        </p:tav>
                                        <p:tav tm="100000">
                                          <p:val>
                                            <p:fltVal val="0"/>
                                          </p:val>
                                        </p:tav>
                                      </p:tavLst>
                                    </p:anim>
                                    <p:anim calcmode="lin" valueType="num">
                                      <p:cBhvr>
                                        <p:cTn id="33" dur="46" fill="hold">
                                          <p:stCondLst>
                                            <p:cond delay="0"/>
                                          </p:stCondLst>
                                        </p:cTn>
                                        <p:tgtEl>
                                          <p:spTgt spid="5">
                                            <p:txEl>
                                              <p:pRg st="2" end="2"/>
                                            </p:txEl>
                                          </p:spTgt>
                                        </p:tgtEl>
                                        <p:attrNameLst>
                                          <p:attrName>ppt_y</p:attrName>
                                        </p:attrNameLst>
                                      </p:cBhvr>
                                      <p:tavLst>
                                        <p:tav tm="0">
                                          <p:val>
                                            <p:strVal val="#ppt_y-1"/>
                                          </p:val>
                                        </p:tav>
                                        <p:tav tm="100000">
                                          <p:val>
                                            <p:strVal val="#ppt_y-(0.354*#ppt_w-0.172*#ppt_h)"/>
                                          </p:val>
                                        </p:tav>
                                      </p:tavLst>
                                    </p:anim>
                                    <p:anim calcmode="lin" valueType="num">
                                      <p:cBhvr>
                                        <p:cTn id="34" dur="16" decel="50000" autoRev="1" fill="hold">
                                          <p:stCondLst>
                                            <p:cond delay="46"/>
                                          </p:stCondLst>
                                        </p:cTn>
                                        <p:tgtEl>
                                          <p:spTgt spid="5">
                                            <p:txEl>
                                              <p:pRg st="2" end="2"/>
                                            </p:txEl>
                                          </p:spTgt>
                                        </p:tgtEl>
                                        <p:attrNameLst>
                                          <p:attrName>ppt_y</p:attrName>
                                        </p:attrNameLst>
                                      </p:cBhvr>
                                      <p:tavLst>
                                        <p:tav tm="0">
                                          <p:val>
                                            <p:strVal val="#ppt_y-(0.354*#ppt_w-0.172*#ppt_h)"/>
                                          </p:val>
                                        </p:tav>
                                        <p:tav tm="100000">
                                          <p:val>
                                            <p:strVal val="#ppt_y-(0.354*#ppt_w-0.172*#ppt_h)-#ppt_h/2"/>
                                          </p:val>
                                        </p:tav>
                                      </p:tavLst>
                                    </p:anim>
                                    <p:anim calcmode="lin" valueType="num">
                                      <p:cBhvr>
                                        <p:cTn id="35" dur="14" fill="hold">
                                          <p:stCondLst>
                                            <p:cond delay="86"/>
                                          </p:stCondLst>
                                        </p:cTn>
                                        <p:tgtEl>
                                          <p:spTgt spid="5">
                                            <p:txEl>
                                              <p:pRg st="2" end="2"/>
                                            </p:txEl>
                                          </p:spTgt>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E61BA-86DA-4B71-B2BD-358057FA3A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19D285D-E49D-4E22-835F-D9E4C1AA3DF9}"/>
              </a:ext>
            </a:extLst>
          </p:cNvPr>
          <p:cNvSpPr txBox="1"/>
          <p:nvPr/>
        </p:nvSpPr>
        <p:spPr>
          <a:xfrm>
            <a:off x="295701" y="2046322"/>
            <a:ext cx="5328138" cy="3970318"/>
          </a:xfrm>
          <a:prstGeom prst="rect">
            <a:avLst/>
          </a:prstGeom>
          <a:noFill/>
        </p:spPr>
        <p:txBody>
          <a:bodyPr wrap="square" rtlCol="0">
            <a:spAutoFit/>
          </a:bodyPr>
          <a:lstStyle/>
          <a:p>
            <a:pPr marL="285750" indent="-285750" algn="just">
              <a:buFont typeface="Wingdings" panose="05000000000000000000" pitchFamily="2" charset="2"/>
              <a:buChar char="Ø"/>
            </a:pPr>
            <a:r>
              <a:rPr lang="en-US" dirty="0"/>
              <a:t>Tiingo's APIs are built to be performant, consistent, and also support extensive filters to speed up your development time.</a:t>
            </a:r>
          </a:p>
          <a:p>
            <a:pPr algn="just"/>
            <a:endParaRPr lang="en-US" dirty="0"/>
          </a:p>
          <a:p>
            <a:pPr marL="285750" indent="-285750" algn="just">
              <a:buFont typeface="Wingdings" panose="05000000000000000000" pitchFamily="2" charset="2"/>
              <a:buChar char="Ø"/>
            </a:pPr>
            <a:r>
              <a:rPr lang="en-US" dirty="0"/>
              <a:t>Tiingo's EOD Stock Price API gives you the maximum history available for listed tickers, which means for companies that have been around long enough, you are looking at 50+ years of history. </a:t>
            </a:r>
          </a:p>
          <a:p>
            <a:pPr algn="just"/>
            <a:endParaRPr lang="en-US" dirty="0"/>
          </a:p>
          <a:p>
            <a:pPr marL="285750" indent="-285750" algn="just">
              <a:buFont typeface="Wingdings" panose="05000000000000000000" pitchFamily="2" charset="2"/>
              <a:buChar char="Ø"/>
            </a:pPr>
            <a:r>
              <a:rPr lang="en-US" dirty="0"/>
              <a:t>And with coverage of over 65,000 Equities, Mutual Funds, and ETFs, the Tiingo database gives you access to one of the most expansive data sets available for US &amp; Chinese markets.</a:t>
            </a:r>
            <a:endParaRPr lang="en-IN" dirty="0"/>
          </a:p>
        </p:txBody>
      </p:sp>
      <p:sp>
        <p:nvSpPr>
          <p:cNvPr id="5" name="TextBox 4">
            <a:extLst>
              <a:ext uri="{FF2B5EF4-FFF2-40B4-BE49-F238E27FC236}">
                <a16:creationId xmlns:a16="http://schemas.microsoft.com/office/drawing/2014/main" id="{41B44873-ED09-4842-A95B-D4CECA8C0286}"/>
              </a:ext>
            </a:extLst>
          </p:cNvPr>
          <p:cNvSpPr txBox="1"/>
          <p:nvPr/>
        </p:nvSpPr>
        <p:spPr>
          <a:xfrm>
            <a:off x="6397716" y="2046322"/>
            <a:ext cx="5020407" cy="3970318"/>
          </a:xfrm>
          <a:prstGeom prst="rect">
            <a:avLst/>
          </a:prstGeom>
          <a:noFill/>
        </p:spPr>
        <p:txBody>
          <a:bodyPr wrap="square" rtlCol="0">
            <a:spAutoFit/>
          </a:bodyPr>
          <a:lstStyle/>
          <a:p>
            <a:pPr marL="285750" indent="-285750" algn="just">
              <a:buFont typeface="Wingdings" panose="05000000000000000000" pitchFamily="2" charset="2"/>
              <a:buChar char="Ø"/>
            </a:pPr>
            <a:r>
              <a:rPr lang="en-US" dirty="0"/>
              <a:t>Alpha Vantage APIs are grouped into five categories:</a:t>
            </a:r>
          </a:p>
          <a:p>
            <a:pPr algn="just"/>
            <a:endParaRPr lang="en-US" dirty="0"/>
          </a:p>
          <a:p>
            <a:pPr marL="400050" indent="-400050" algn="just">
              <a:buFont typeface="+mj-lt"/>
              <a:buAutoNum type="romanLcPeriod"/>
            </a:pPr>
            <a:r>
              <a:rPr lang="en-US" dirty="0"/>
              <a:t>Time Series Stock APIs</a:t>
            </a:r>
          </a:p>
          <a:p>
            <a:pPr marL="400050" indent="-400050" algn="just">
              <a:buFont typeface="+mj-lt"/>
              <a:buAutoNum type="romanLcPeriod"/>
            </a:pPr>
            <a:r>
              <a:rPr lang="en-US" dirty="0"/>
              <a:t>Fundamental Data</a:t>
            </a:r>
          </a:p>
          <a:p>
            <a:pPr marL="400050" indent="-400050" algn="just">
              <a:buFont typeface="+mj-lt"/>
              <a:buAutoNum type="romanLcPeriod"/>
            </a:pPr>
            <a:r>
              <a:rPr lang="en-US" dirty="0"/>
              <a:t>Physical and Digital/Crypto Currencies</a:t>
            </a:r>
          </a:p>
          <a:p>
            <a:pPr marL="400050" indent="-400050" algn="just">
              <a:buFont typeface="+mj-lt"/>
              <a:buAutoNum type="romanLcPeriod"/>
            </a:pPr>
            <a:r>
              <a:rPr lang="en-US" dirty="0"/>
              <a:t>Economic Indicators</a:t>
            </a:r>
          </a:p>
          <a:p>
            <a:pPr marL="400050" indent="-400050" algn="just">
              <a:buFont typeface="+mj-lt"/>
              <a:buAutoNum type="romanLcPeriod"/>
            </a:pPr>
            <a:r>
              <a:rPr lang="en-US" dirty="0"/>
              <a:t>Technical Indicators. </a:t>
            </a:r>
          </a:p>
          <a:p>
            <a:pPr algn="just"/>
            <a:endParaRPr lang="en-US" dirty="0"/>
          </a:p>
          <a:p>
            <a:pPr marL="285750" indent="-285750" algn="just">
              <a:buFont typeface="Wingdings" panose="05000000000000000000" pitchFamily="2" charset="2"/>
              <a:buChar char="Ø"/>
            </a:pPr>
            <a:r>
              <a:rPr lang="en-US" dirty="0"/>
              <a:t>The simplest and most effective way to receive stock, ETF, forex, technical indicators, and cryptocurrency data. Constantly ranked as a leading API provider for ease of use, accuracy, and price.</a:t>
            </a:r>
            <a:endParaRPr lang="en-IN" dirty="0"/>
          </a:p>
        </p:txBody>
      </p:sp>
      <p:sp>
        <p:nvSpPr>
          <p:cNvPr id="6" name="Rectangle 5">
            <a:extLst>
              <a:ext uri="{FF2B5EF4-FFF2-40B4-BE49-F238E27FC236}">
                <a16:creationId xmlns:a16="http://schemas.microsoft.com/office/drawing/2014/main" id="{4533FA08-35AB-4EA1-9AA4-E1B258A6EAB8}"/>
              </a:ext>
            </a:extLst>
          </p:cNvPr>
          <p:cNvSpPr/>
          <p:nvPr/>
        </p:nvSpPr>
        <p:spPr>
          <a:xfrm>
            <a:off x="1504036" y="1135297"/>
            <a:ext cx="2501774" cy="707886"/>
          </a:xfrm>
          <a:prstGeom prst="rect">
            <a:avLst/>
          </a:prstGeom>
          <a:noFill/>
        </p:spPr>
        <p:txBody>
          <a:bodyPr wrap="none" lIns="91440" tIns="45720" rIns="91440" bIns="45720">
            <a:spAutoFit/>
          </a:bodyPr>
          <a:lstStyle/>
          <a:p>
            <a:pPr algn="ctr"/>
            <a:r>
              <a:rPr lang="en-US" sz="4000" b="0" u="sng" cap="none" spc="0" dirty="0">
                <a:ln w="0"/>
                <a:solidFill>
                  <a:schemeClr val="tx1"/>
                </a:solidFill>
                <a:effectLst>
                  <a:outerShdw blurRad="38100" dist="19050" dir="2700000" algn="tl" rotWithShape="0">
                    <a:schemeClr val="dk1">
                      <a:alpha val="40000"/>
                    </a:schemeClr>
                  </a:outerShdw>
                </a:effectLst>
              </a:rPr>
              <a:t>Tiingo API</a:t>
            </a:r>
            <a:endParaRPr lang="en-IN" sz="4000" b="0" u="sng" cap="none" spc="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727C1887-159D-43C0-AE72-0D57D051698B}"/>
              </a:ext>
            </a:extLst>
          </p:cNvPr>
          <p:cNvSpPr/>
          <p:nvPr/>
        </p:nvSpPr>
        <p:spPr>
          <a:xfrm>
            <a:off x="6733029" y="1135297"/>
            <a:ext cx="4451219" cy="707886"/>
          </a:xfrm>
          <a:prstGeom prst="rect">
            <a:avLst/>
          </a:prstGeom>
          <a:noFill/>
        </p:spPr>
        <p:txBody>
          <a:bodyPr wrap="none" lIns="91440" tIns="45720" rIns="91440" bIns="45720">
            <a:spAutoFit/>
          </a:bodyPr>
          <a:lstStyle/>
          <a:p>
            <a:pPr algn="ctr"/>
            <a:r>
              <a:rPr lang="en-US" sz="4000" b="0" u="sng" cap="none" spc="0" dirty="0">
                <a:ln w="0"/>
                <a:solidFill>
                  <a:schemeClr val="tx1"/>
                </a:solidFill>
                <a:effectLst>
                  <a:outerShdw blurRad="38100" dist="19050" dir="2700000" algn="tl" rotWithShape="0">
                    <a:schemeClr val="dk1">
                      <a:alpha val="40000"/>
                    </a:schemeClr>
                  </a:outerShdw>
                </a:effectLst>
              </a:rPr>
              <a:t>Alpha Vantage API</a:t>
            </a:r>
            <a:endParaRPr lang="en-IN" sz="4000" b="0" u="sng" cap="none" spc="0" dirty="0">
              <a:ln w="0"/>
              <a:solidFill>
                <a:schemeClr val="tx1"/>
              </a:solidFill>
              <a:effectLst>
                <a:outerShdw blurRad="38100" dist="19050" dir="2700000" algn="tl" rotWithShape="0">
                  <a:schemeClr val="dk1">
                    <a:alpha val="40000"/>
                  </a:schemeClr>
                </a:outerShdw>
              </a:effectLst>
            </a:endParaRPr>
          </a:p>
        </p:txBody>
      </p:sp>
      <p:sp>
        <p:nvSpPr>
          <p:cNvPr id="8" name="Rectangle 7">
            <a:extLst>
              <a:ext uri="{FF2B5EF4-FFF2-40B4-BE49-F238E27FC236}">
                <a16:creationId xmlns:a16="http://schemas.microsoft.com/office/drawing/2014/main" id="{E394A524-B1B3-4728-8FDF-4C62BA022880}"/>
              </a:ext>
            </a:extLst>
          </p:cNvPr>
          <p:cNvSpPr/>
          <p:nvPr/>
        </p:nvSpPr>
        <p:spPr>
          <a:xfrm>
            <a:off x="4189159" y="83667"/>
            <a:ext cx="3596177" cy="923330"/>
          </a:xfrm>
          <a:prstGeom prst="rect">
            <a:avLst/>
          </a:prstGeom>
          <a:noFill/>
        </p:spPr>
        <p:txBody>
          <a:bodyPr wrap="none" lIns="91440" tIns="45720" rIns="91440" bIns="45720">
            <a:spAutoFit/>
          </a:bodyPr>
          <a:lstStyle/>
          <a:p>
            <a:pPr algn="ctr"/>
            <a:r>
              <a:rPr lang="en-US" sz="5400" b="0" u="sng" cap="none" spc="0" dirty="0">
                <a:ln w="0"/>
                <a:solidFill>
                  <a:schemeClr val="tx1"/>
                </a:solidFill>
                <a:effectLst>
                  <a:outerShdw blurRad="38100" dist="19050" dir="2700000" algn="tl" rotWithShape="0">
                    <a:schemeClr val="dk1">
                      <a:alpha val="40000"/>
                    </a:schemeClr>
                  </a:outerShdw>
                </a:effectLst>
              </a:rPr>
              <a:t>API’s Used</a:t>
            </a:r>
          </a:p>
        </p:txBody>
      </p:sp>
      <p:pic>
        <p:nvPicPr>
          <p:cNvPr id="11" name="Picture 10">
            <a:extLst>
              <a:ext uri="{FF2B5EF4-FFF2-40B4-BE49-F238E27FC236}">
                <a16:creationId xmlns:a16="http://schemas.microsoft.com/office/drawing/2014/main" id="{CDB602CB-0352-4D1E-8C4E-47B3BB1CA4D7}"/>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005646" y="5979485"/>
            <a:ext cx="2183814" cy="878514"/>
          </a:xfrm>
          <a:prstGeom prst="rect">
            <a:avLst/>
          </a:prstGeom>
        </p:spPr>
      </p:pic>
    </p:spTree>
    <p:extLst>
      <p:ext uri="{BB962C8B-B14F-4D97-AF65-F5344CB8AC3E}">
        <p14:creationId xmlns:p14="http://schemas.microsoft.com/office/powerpoint/2010/main" val="1921019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C8E48CE4-65DE-45B5-892A-AE0313AFDC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10" name="Content Placeholder 9">
            <a:extLst>
              <a:ext uri="{FF2B5EF4-FFF2-40B4-BE49-F238E27FC236}">
                <a16:creationId xmlns:a16="http://schemas.microsoft.com/office/drawing/2014/main" id="{2D8AA6DB-EBDB-4269-B4E5-AD059714C629}"/>
              </a:ext>
            </a:extLst>
          </p:cNvPr>
          <p:cNvSpPr>
            <a:spLocks noGrp="1"/>
          </p:cNvSpPr>
          <p:nvPr>
            <p:ph sz="half" idx="15"/>
          </p:nvPr>
        </p:nvSpPr>
        <p:spPr bwMode="white">
          <a:xfrm>
            <a:off x="6299010" y="4080079"/>
            <a:ext cx="2983732" cy="1922438"/>
          </a:xfrm>
        </p:spPr>
        <p:txBody>
          <a:bodyPr>
            <a:noAutofit/>
          </a:bodyPr>
          <a:lstStyle/>
          <a:p>
            <a:pPr marL="12700">
              <a:lnSpc>
                <a:spcPct val="120000"/>
              </a:lnSpc>
              <a:spcBef>
                <a:spcPts val="100"/>
              </a:spcBef>
            </a:pPr>
            <a:r>
              <a:rPr lang="en-US" sz="1800" i="1" dirty="0">
                <a:solidFill>
                  <a:schemeClr val="bg1"/>
                </a:solidFill>
              </a:rPr>
              <a:t>After streaming, the data stored in topics is analyzed.</a:t>
            </a:r>
          </a:p>
        </p:txBody>
      </p:sp>
      <p:sp>
        <p:nvSpPr>
          <p:cNvPr id="9" name="Content Placeholder 8">
            <a:extLst>
              <a:ext uri="{FF2B5EF4-FFF2-40B4-BE49-F238E27FC236}">
                <a16:creationId xmlns:a16="http://schemas.microsoft.com/office/drawing/2014/main" id="{2AF9D9A5-149E-4118-AAE3-8EF91B9C5B7D}"/>
              </a:ext>
            </a:extLst>
          </p:cNvPr>
          <p:cNvSpPr>
            <a:spLocks noGrp="1"/>
          </p:cNvSpPr>
          <p:nvPr>
            <p:ph sz="half" idx="14"/>
          </p:nvPr>
        </p:nvSpPr>
        <p:spPr bwMode="white">
          <a:xfrm>
            <a:off x="6119123" y="1690688"/>
            <a:ext cx="3148965" cy="1922438"/>
          </a:xfrm>
        </p:spPr>
        <p:txBody>
          <a:bodyPr>
            <a:noAutofit/>
          </a:bodyPr>
          <a:lstStyle/>
          <a:p>
            <a:pPr marL="12700">
              <a:lnSpc>
                <a:spcPct val="120000"/>
              </a:lnSpc>
              <a:spcBef>
                <a:spcPts val="100"/>
              </a:spcBef>
            </a:pPr>
            <a:r>
              <a:rPr lang="en-US" sz="1800" i="1" spc="-15" dirty="0">
                <a:solidFill>
                  <a:schemeClr val="bg1"/>
                </a:solidFill>
                <a:cs typeface="Arial"/>
              </a:rPr>
              <a:t>The data from trading API is streamed through Kafka.</a:t>
            </a:r>
          </a:p>
        </p:txBody>
      </p:sp>
      <p:sp>
        <p:nvSpPr>
          <p:cNvPr id="6" name="Title 5">
            <a:extLst>
              <a:ext uri="{FF2B5EF4-FFF2-40B4-BE49-F238E27FC236}">
                <a16:creationId xmlns:a16="http://schemas.microsoft.com/office/drawing/2014/main" id="{6BDEDF39-62EC-40AF-98F4-06A79F1F80F1}"/>
              </a:ext>
            </a:extLst>
          </p:cNvPr>
          <p:cNvSpPr>
            <a:spLocks noGrp="1"/>
          </p:cNvSpPr>
          <p:nvPr>
            <p:ph type="title"/>
          </p:nvPr>
        </p:nvSpPr>
        <p:spPr bwMode="ltGray">
          <a:xfrm>
            <a:off x="818028" y="365125"/>
            <a:ext cx="10515600" cy="1325563"/>
          </a:xfrm>
        </p:spPr>
        <p:txBody>
          <a:bodyPr/>
          <a:lstStyle/>
          <a:p>
            <a:r>
              <a:rPr lang="en-US" u="sng" dirty="0"/>
              <a:t>OBJECTIVE</a:t>
            </a:r>
          </a:p>
        </p:txBody>
      </p:sp>
      <p:sp>
        <p:nvSpPr>
          <p:cNvPr id="7" name="Content Placeholder 6">
            <a:extLst>
              <a:ext uri="{FF2B5EF4-FFF2-40B4-BE49-F238E27FC236}">
                <a16:creationId xmlns:a16="http://schemas.microsoft.com/office/drawing/2014/main" id="{23DC0E4E-6822-467C-96E3-77C667B41D2B}"/>
              </a:ext>
            </a:extLst>
          </p:cNvPr>
          <p:cNvSpPr>
            <a:spLocks noGrp="1"/>
          </p:cNvSpPr>
          <p:nvPr>
            <p:ph sz="half" idx="1"/>
          </p:nvPr>
        </p:nvSpPr>
        <p:spPr bwMode="white">
          <a:xfrm>
            <a:off x="1337076" y="1702825"/>
            <a:ext cx="3148965" cy="2146629"/>
          </a:xfrm>
        </p:spPr>
        <p:txBody>
          <a:bodyPr>
            <a:noAutofit/>
          </a:bodyPr>
          <a:lstStyle/>
          <a:p>
            <a:pPr marR="5080">
              <a:lnSpc>
                <a:spcPct val="120000"/>
              </a:lnSpc>
              <a:spcBef>
                <a:spcPts val="600"/>
              </a:spcBef>
            </a:pPr>
            <a:r>
              <a:rPr lang="en-US" sz="1800" i="1" spc="-15" dirty="0">
                <a:solidFill>
                  <a:schemeClr val="bg1"/>
                </a:solidFill>
                <a:cs typeface="Arial"/>
              </a:rPr>
              <a:t>This project includes live streaming of data from stock analysis website tiingo.com and EV stock analysis from website alphavantage.com.</a:t>
            </a:r>
          </a:p>
        </p:txBody>
      </p:sp>
      <p:sp>
        <p:nvSpPr>
          <p:cNvPr id="13" name="Content Placeholder 12">
            <a:extLst>
              <a:ext uri="{FF2B5EF4-FFF2-40B4-BE49-F238E27FC236}">
                <a16:creationId xmlns:a16="http://schemas.microsoft.com/office/drawing/2014/main" id="{77C0FED8-C734-4A93-8023-C7053E036A1E}"/>
              </a:ext>
            </a:extLst>
          </p:cNvPr>
          <p:cNvSpPr>
            <a:spLocks noGrp="1"/>
          </p:cNvSpPr>
          <p:nvPr>
            <p:ph sz="half" idx="18"/>
          </p:nvPr>
        </p:nvSpPr>
        <p:spPr bwMode="white">
          <a:xfrm>
            <a:off x="1337076" y="4114898"/>
            <a:ext cx="3259789" cy="2377977"/>
          </a:xfrm>
        </p:spPr>
        <p:txBody>
          <a:bodyPr>
            <a:noAutofit/>
          </a:bodyPr>
          <a:lstStyle/>
          <a:p>
            <a:pPr marR="5080">
              <a:lnSpc>
                <a:spcPct val="100000"/>
              </a:lnSpc>
              <a:spcBef>
                <a:spcPts val="600"/>
              </a:spcBef>
            </a:pPr>
            <a:r>
              <a:rPr lang="en-US" sz="1800" i="1" spc="-15" dirty="0">
                <a:solidFill>
                  <a:schemeClr val="bg1"/>
                </a:solidFill>
                <a:cs typeface="Arial"/>
              </a:rPr>
              <a:t>The analysis of data is visualized in Jupyter notebook for various use cases.</a:t>
            </a:r>
          </a:p>
        </p:txBody>
      </p:sp>
      <p:pic>
        <p:nvPicPr>
          <p:cNvPr id="36" name="Picture Placeholder 35" descr="Check icon">
            <a:extLst>
              <a:ext uri="{FF2B5EF4-FFF2-40B4-BE49-F238E27FC236}">
                <a16:creationId xmlns:a16="http://schemas.microsoft.com/office/drawing/2014/main" id="{1A9D8BC9-CF04-4A6C-89E6-E6A18D7419F0}"/>
              </a:ext>
            </a:extLst>
          </p:cNvPr>
          <p:cNvPicPr>
            <a:picLocks noGrp="1" noChangeAspect="1"/>
          </p:cNvPicPr>
          <p:nvPr>
            <p:ph type="pic" sz="quarter" idx="19"/>
          </p:nvPr>
        </p:nvPicPr>
        <p:blipFill>
          <a:blip r:embed="rId4">
            <a:extLst>
              <a:ext uri="{28A0092B-C50C-407E-A947-70E740481C1C}">
                <a14:useLocalDpi xmlns:a14="http://schemas.microsoft.com/office/drawing/2010/main" val="0"/>
              </a:ext>
            </a:extLst>
          </a:blip>
          <a:srcRect/>
          <a:stretch>
            <a:fillRect/>
          </a:stretch>
        </p:blipFill>
        <p:spPr bwMode="white">
          <a:xfrm>
            <a:off x="838200" y="1679575"/>
            <a:ext cx="576000" cy="576000"/>
          </a:xfrm>
        </p:spPr>
      </p:pic>
      <p:pic>
        <p:nvPicPr>
          <p:cNvPr id="38" name="Picture Placeholder 37" descr="Check icon">
            <a:extLst>
              <a:ext uri="{FF2B5EF4-FFF2-40B4-BE49-F238E27FC236}">
                <a16:creationId xmlns:a16="http://schemas.microsoft.com/office/drawing/2014/main" id="{D15B4FC9-0788-4E4C-9F5A-FCFAF69E7E7F}"/>
              </a:ext>
            </a:extLst>
          </p:cNvPr>
          <p:cNvPicPr>
            <a:picLocks noGrp="1" noChangeAspect="1"/>
          </p:cNvPicPr>
          <p:nvPr>
            <p:ph type="pic" sz="quarter" idx="20"/>
          </p:nvPr>
        </p:nvPicPr>
        <p:blipFill>
          <a:blip r:embed="rId4">
            <a:extLst>
              <a:ext uri="{28A0092B-C50C-407E-A947-70E740481C1C}">
                <a14:useLocalDpi xmlns:a14="http://schemas.microsoft.com/office/drawing/2010/main" val="0"/>
              </a:ext>
            </a:extLst>
          </a:blip>
          <a:srcRect/>
          <a:stretch>
            <a:fillRect/>
          </a:stretch>
        </p:blipFill>
        <p:spPr bwMode="white">
          <a:xfrm>
            <a:off x="5723010" y="1636165"/>
            <a:ext cx="576000" cy="576000"/>
          </a:xfrm>
        </p:spPr>
      </p:pic>
      <p:pic>
        <p:nvPicPr>
          <p:cNvPr id="40" name="Picture Placeholder 39" descr="Check icon">
            <a:extLst>
              <a:ext uri="{FF2B5EF4-FFF2-40B4-BE49-F238E27FC236}">
                <a16:creationId xmlns:a16="http://schemas.microsoft.com/office/drawing/2014/main" id="{250F553C-3E38-47E0-8A58-2967D756991D}"/>
              </a:ext>
            </a:extLst>
          </p:cNvPr>
          <p:cNvPicPr>
            <a:picLocks noGrp="1" noChangeAspect="1"/>
          </p:cNvPicPr>
          <p:nvPr>
            <p:ph type="pic" sz="quarter" idx="21"/>
          </p:nvPr>
        </p:nvPicPr>
        <p:blipFill>
          <a:blip r:embed="rId4">
            <a:extLst>
              <a:ext uri="{28A0092B-C50C-407E-A947-70E740481C1C}">
                <a14:useLocalDpi xmlns:a14="http://schemas.microsoft.com/office/drawing/2010/main" val="0"/>
              </a:ext>
            </a:extLst>
          </a:blip>
          <a:srcRect/>
          <a:stretch>
            <a:fillRect/>
          </a:stretch>
        </p:blipFill>
        <p:spPr bwMode="white">
          <a:xfrm>
            <a:off x="5787828" y="4018777"/>
            <a:ext cx="576000" cy="576000"/>
          </a:xfrm>
        </p:spPr>
      </p:pic>
      <p:pic>
        <p:nvPicPr>
          <p:cNvPr id="34" name="Picture Placeholder 33" descr="Check icon">
            <a:extLst>
              <a:ext uri="{FF2B5EF4-FFF2-40B4-BE49-F238E27FC236}">
                <a16:creationId xmlns:a16="http://schemas.microsoft.com/office/drawing/2014/main" id="{EA6876F1-58FD-4237-BE75-C15655445FE1}"/>
              </a:ext>
            </a:extLst>
          </p:cNvPr>
          <p:cNvPicPr>
            <a:picLocks noGrp="1" noChangeAspect="1"/>
          </p:cNvPicPr>
          <p:nvPr>
            <p:ph type="pic" sz="quarter" idx="22"/>
          </p:nvPr>
        </p:nvPicPr>
        <p:blipFill>
          <a:blip r:embed="rId4">
            <a:extLst>
              <a:ext uri="{28A0092B-C50C-407E-A947-70E740481C1C}">
                <a14:useLocalDpi xmlns:a14="http://schemas.microsoft.com/office/drawing/2010/main" val="0"/>
              </a:ext>
            </a:extLst>
          </a:blip>
          <a:srcRect/>
          <a:stretch>
            <a:fillRect/>
          </a:stretch>
        </p:blipFill>
        <p:spPr bwMode="white">
          <a:xfrm>
            <a:off x="829439" y="4018777"/>
            <a:ext cx="576000" cy="576000"/>
          </a:xfrm>
        </p:spPr>
      </p:pic>
      <p:pic>
        <p:nvPicPr>
          <p:cNvPr id="14" name="Picture 13">
            <a:extLst>
              <a:ext uri="{FF2B5EF4-FFF2-40B4-BE49-F238E27FC236}">
                <a16:creationId xmlns:a16="http://schemas.microsoft.com/office/drawing/2014/main" id="{22F0EADE-AF26-4FA5-90C9-D28FD4B69BD2}"/>
              </a:ext>
            </a:extLst>
          </p:cNvPr>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005646" y="5979485"/>
            <a:ext cx="2183814" cy="878514"/>
          </a:xfrm>
          <a:prstGeom prst="rect">
            <a:avLst/>
          </a:prstGeom>
        </p:spPr>
      </p:pic>
    </p:spTree>
    <p:extLst>
      <p:ext uri="{BB962C8B-B14F-4D97-AF65-F5344CB8AC3E}">
        <p14:creationId xmlns:p14="http://schemas.microsoft.com/office/powerpoint/2010/main" val="3366032599"/>
      </p:ext>
    </p:extLst>
  </p:cSld>
  <p:clrMapOvr>
    <a:masterClrMapping/>
  </p:clrMapOvr>
  <mc:AlternateContent xmlns:mc="http://schemas.openxmlformats.org/markup-compatibility/2006" xmlns:p14="http://schemas.microsoft.com/office/powerpoint/2010/main">
    <mc:Choice Requires="p14">
      <p:transition spd="slow" p14:dur="4400" advClick="0">
        <p14:honeycomb/>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par>
                          <p:cTn id="13" fill="hold">
                            <p:stCondLst>
                              <p:cond delay="1000"/>
                            </p:stCondLst>
                            <p:childTnLst>
                              <p:par>
                                <p:cTn id="14" presetID="41" presetClass="entr" presetSubtype="0" fill="hold" nodeType="afterEffect">
                                  <p:stCondLst>
                                    <p:cond delay="0"/>
                                  </p:stCondLst>
                                  <p:iterate type="lt">
                                    <p:tmPct val="10000"/>
                                  </p:iterate>
                                  <p:childTnLst>
                                    <p:set>
                                      <p:cBhvr>
                                        <p:cTn id="15" dur="1" fill="hold">
                                          <p:stCondLst>
                                            <p:cond delay="0"/>
                                          </p:stCondLst>
                                        </p:cTn>
                                        <p:tgtEl>
                                          <p:spTgt spid="7">
                                            <p:txEl>
                                              <p:pRg st="0" end="0"/>
                                            </p:txEl>
                                          </p:spTgt>
                                        </p:tgtEl>
                                        <p:attrNameLst>
                                          <p:attrName>style.visibility</p:attrName>
                                        </p:attrNameLst>
                                      </p:cBhvr>
                                      <p:to>
                                        <p:strVal val="visible"/>
                                      </p:to>
                                    </p:set>
                                    <p:anim calcmode="lin" valueType="num">
                                      <p:cBhvr>
                                        <p:cTn id="16" dur="500" fill="hold"/>
                                        <p:tgtEl>
                                          <p:spTgt spid="7">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7">
                                            <p:txEl>
                                              <p:pRg st="0" end="0"/>
                                            </p:txEl>
                                          </p:spTgt>
                                        </p:tgtEl>
                                        <p:attrNameLst>
                                          <p:attrName>ppt_y</p:attrName>
                                        </p:attrNameLst>
                                      </p:cBhvr>
                                      <p:tavLst>
                                        <p:tav tm="0">
                                          <p:val>
                                            <p:strVal val="#ppt_y"/>
                                          </p:val>
                                        </p:tav>
                                        <p:tav tm="100000">
                                          <p:val>
                                            <p:strVal val="#ppt_y"/>
                                          </p:val>
                                        </p:tav>
                                      </p:tavLst>
                                    </p:anim>
                                    <p:anim calcmode="lin" valueType="num">
                                      <p:cBhvr>
                                        <p:cTn id="18" dur="500" fill="hold"/>
                                        <p:tgtEl>
                                          <p:spTgt spid="7">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7">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7">
                                            <p:txEl>
                                              <p:pRg st="0" end="0"/>
                                            </p:txEl>
                                          </p:spTgt>
                                        </p:tgtEl>
                                      </p:cBhvr>
                                    </p:animEffect>
                                  </p:childTnLst>
                                </p:cTn>
                              </p:par>
                            </p:childTnLst>
                          </p:cTn>
                        </p:par>
                        <p:par>
                          <p:cTn id="21" fill="hold">
                            <p:stCondLst>
                              <p:cond delay="7350"/>
                            </p:stCondLst>
                            <p:childTnLst>
                              <p:par>
                                <p:cTn id="22" presetID="1" presetClass="entr" presetSubtype="0" fill="hold" nodeType="afterEffect">
                                  <p:stCondLst>
                                    <p:cond delay="0"/>
                                  </p:stCondLst>
                                  <p:childTnLst>
                                    <p:set>
                                      <p:cBhvr>
                                        <p:cTn id="23" dur="1" fill="hold">
                                          <p:stCondLst>
                                            <p:cond delay="0"/>
                                          </p:stCondLst>
                                        </p:cTn>
                                        <p:tgtEl>
                                          <p:spTgt spid="38"/>
                                        </p:tgtEl>
                                        <p:attrNameLst>
                                          <p:attrName>style.visibility</p:attrName>
                                        </p:attrNameLst>
                                      </p:cBhvr>
                                      <p:to>
                                        <p:strVal val="visible"/>
                                      </p:to>
                                    </p:set>
                                  </p:childTnLst>
                                </p:cTn>
                              </p:par>
                            </p:childTnLst>
                          </p:cTn>
                        </p:par>
                        <p:par>
                          <p:cTn id="24" fill="hold">
                            <p:stCondLst>
                              <p:cond delay="7350"/>
                            </p:stCondLst>
                            <p:childTnLst>
                              <p:par>
                                <p:cTn id="25" presetID="41" presetClass="entr" presetSubtype="0" fill="hold" nodeType="afterEffect">
                                  <p:stCondLst>
                                    <p:cond delay="0"/>
                                  </p:stCondLst>
                                  <p:iterate type="lt">
                                    <p:tmPct val="10000"/>
                                  </p:iterate>
                                  <p:childTnLst>
                                    <p:set>
                                      <p:cBhvr>
                                        <p:cTn id="26" dur="1" fill="hold">
                                          <p:stCondLst>
                                            <p:cond delay="0"/>
                                          </p:stCondLst>
                                        </p:cTn>
                                        <p:tgtEl>
                                          <p:spTgt spid="9">
                                            <p:txEl>
                                              <p:pRg st="0" end="0"/>
                                            </p:txEl>
                                          </p:spTgt>
                                        </p:tgtEl>
                                        <p:attrNameLst>
                                          <p:attrName>style.visibility</p:attrName>
                                        </p:attrNameLst>
                                      </p:cBhvr>
                                      <p:to>
                                        <p:strVal val="visible"/>
                                      </p:to>
                                    </p:set>
                                    <p:anim calcmode="lin" valueType="num">
                                      <p:cBhvr>
                                        <p:cTn id="27" dur="500" fill="hold"/>
                                        <p:tgtEl>
                                          <p:spTgt spid="9">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28" dur="500" fill="hold"/>
                                        <p:tgtEl>
                                          <p:spTgt spid="9">
                                            <p:txEl>
                                              <p:pRg st="0" end="0"/>
                                            </p:txEl>
                                          </p:spTgt>
                                        </p:tgtEl>
                                        <p:attrNameLst>
                                          <p:attrName>ppt_y</p:attrName>
                                        </p:attrNameLst>
                                      </p:cBhvr>
                                      <p:tavLst>
                                        <p:tav tm="0">
                                          <p:val>
                                            <p:strVal val="#ppt_y"/>
                                          </p:val>
                                        </p:tav>
                                        <p:tav tm="100000">
                                          <p:val>
                                            <p:strVal val="#ppt_y"/>
                                          </p:val>
                                        </p:tav>
                                      </p:tavLst>
                                    </p:anim>
                                    <p:anim calcmode="lin" valueType="num">
                                      <p:cBhvr>
                                        <p:cTn id="29" dur="500" fill="hold"/>
                                        <p:tgtEl>
                                          <p:spTgt spid="9">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0" dur="500" fill="hold"/>
                                        <p:tgtEl>
                                          <p:spTgt spid="9">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1" dur="500" tmFilter="0,0; .5, 1; 1, 1"/>
                                        <p:tgtEl>
                                          <p:spTgt spid="9">
                                            <p:txEl>
                                              <p:pRg st="0" end="0"/>
                                            </p:txEl>
                                          </p:spTgt>
                                        </p:tgtEl>
                                      </p:cBhvr>
                                    </p:animEffect>
                                  </p:childTnLst>
                                </p:cTn>
                              </p:par>
                            </p:childTnLst>
                          </p:cTn>
                        </p:par>
                        <p:par>
                          <p:cTn id="32" fill="hold">
                            <p:stCondLst>
                              <p:cond delay="10000"/>
                            </p:stCondLst>
                            <p:childTnLst>
                              <p:par>
                                <p:cTn id="33" presetID="1"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par>
                          <p:cTn id="35" fill="hold">
                            <p:stCondLst>
                              <p:cond delay="10000"/>
                            </p:stCondLst>
                            <p:childTnLst>
                              <p:par>
                                <p:cTn id="36" presetID="41" presetClass="entr" presetSubtype="0" fill="hold" nodeType="afterEffect">
                                  <p:stCondLst>
                                    <p:cond delay="0"/>
                                  </p:stCondLst>
                                  <p:iterate type="lt">
                                    <p:tmPct val="10000"/>
                                  </p:iterate>
                                  <p:childTnLst>
                                    <p:set>
                                      <p:cBhvr>
                                        <p:cTn id="37" dur="1" fill="hold">
                                          <p:stCondLst>
                                            <p:cond delay="0"/>
                                          </p:stCondLst>
                                        </p:cTn>
                                        <p:tgtEl>
                                          <p:spTgt spid="13">
                                            <p:txEl>
                                              <p:pRg st="0" end="0"/>
                                            </p:txEl>
                                          </p:spTgt>
                                        </p:tgtEl>
                                        <p:attrNameLst>
                                          <p:attrName>style.visibility</p:attrName>
                                        </p:attrNameLst>
                                      </p:cBhvr>
                                      <p:to>
                                        <p:strVal val="visible"/>
                                      </p:to>
                                    </p:set>
                                    <p:anim calcmode="lin" valueType="num">
                                      <p:cBhvr>
                                        <p:cTn id="38" dur="500" fill="hold"/>
                                        <p:tgtEl>
                                          <p:spTgt spid="1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39" dur="500" fill="hold"/>
                                        <p:tgtEl>
                                          <p:spTgt spid="13">
                                            <p:txEl>
                                              <p:pRg st="0" end="0"/>
                                            </p:txEl>
                                          </p:spTgt>
                                        </p:tgtEl>
                                        <p:attrNameLst>
                                          <p:attrName>ppt_y</p:attrName>
                                        </p:attrNameLst>
                                      </p:cBhvr>
                                      <p:tavLst>
                                        <p:tav tm="0">
                                          <p:val>
                                            <p:strVal val="#ppt_y"/>
                                          </p:val>
                                        </p:tav>
                                        <p:tav tm="100000">
                                          <p:val>
                                            <p:strVal val="#ppt_y"/>
                                          </p:val>
                                        </p:tav>
                                      </p:tavLst>
                                    </p:anim>
                                    <p:anim calcmode="lin" valueType="num">
                                      <p:cBhvr>
                                        <p:cTn id="40" dur="500" fill="hold"/>
                                        <p:tgtEl>
                                          <p:spTgt spid="1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1" dur="500" fill="hold"/>
                                        <p:tgtEl>
                                          <p:spTgt spid="1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2" dur="500" tmFilter="0,0; .5, 1; 1, 1"/>
                                        <p:tgtEl>
                                          <p:spTgt spid="13">
                                            <p:txEl>
                                              <p:pRg st="0" end="0"/>
                                            </p:txEl>
                                          </p:spTgt>
                                        </p:tgtEl>
                                      </p:cBhvr>
                                    </p:animEffect>
                                  </p:childTnLst>
                                </p:cTn>
                              </p:par>
                            </p:childTnLst>
                          </p:cTn>
                        </p:par>
                        <p:par>
                          <p:cTn id="43" fill="hold">
                            <p:stCondLst>
                              <p:cond delay="13700"/>
                            </p:stCondLst>
                            <p:childTnLst>
                              <p:par>
                                <p:cTn id="44" presetID="1" presetClass="entr" presetSubtype="0" fill="hold" nodeType="afterEffect">
                                  <p:stCondLst>
                                    <p:cond delay="0"/>
                                  </p:stCondLst>
                                  <p:childTnLst>
                                    <p:set>
                                      <p:cBhvr>
                                        <p:cTn id="45" dur="1" fill="hold">
                                          <p:stCondLst>
                                            <p:cond delay="0"/>
                                          </p:stCondLst>
                                        </p:cTn>
                                        <p:tgtEl>
                                          <p:spTgt spid="40"/>
                                        </p:tgtEl>
                                        <p:attrNameLst>
                                          <p:attrName>style.visibility</p:attrName>
                                        </p:attrNameLst>
                                      </p:cBhvr>
                                      <p:to>
                                        <p:strVal val="visible"/>
                                      </p:to>
                                    </p:set>
                                  </p:childTnLst>
                                </p:cTn>
                              </p:par>
                            </p:childTnLst>
                          </p:cTn>
                        </p:par>
                        <p:par>
                          <p:cTn id="46" fill="hold">
                            <p:stCondLst>
                              <p:cond delay="13700"/>
                            </p:stCondLst>
                            <p:childTnLst>
                              <p:par>
                                <p:cTn id="47" presetID="41" presetClass="entr" presetSubtype="0" fill="hold" nodeType="afterEffect">
                                  <p:stCondLst>
                                    <p:cond delay="0"/>
                                  </p:stCondLst>
                                  <p:iterate type="lt">
                                    <p:tmPct val="10000"/>
                                  </p:iterate>
                                  <p:childTnLst>
                                    <p:set>
                                      <p:cBhvr>
                                        <p:cTn id="48" dur="1" fill="hold">
                                          <p:stCondLst>
                                            <p:cond delay="0"/>
                                          </p:stCondLst>
                                        </p:cTn>
                                        <p:tgtEl>
                                          <p:spTgt spid="10">
                                            <p:txEl>
                                              <p:pRg st="0" end="0"/>
                                            </p:txEl>
                                          </p:spTgt>
                                        </p:tgtEl>
                                        <p:attrNameLst>
                                          <p:attrName>style.visibility</p:attrName>
                                        </p:attrNameLst>
                                      </p:cBhvr>
                                      <p:to>
                                        <p:strVal val="visible"/>
                                      </p:to>
                                    </p:set>
                                    <p:anim calcmode="lin" valueType="num">
                                      <p:cBhvr>
                                        <p:cTn id="49" dur="500" fill="hold"/>
                                        <p:tgtEl>
                                          <p:spTgt spid="10">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50" dur="500" fill="hold"/>
                                        <p:tgtEl>
                                          <p:spTgt spid="10">
                                            <p:txEl>
                                              <p:pRg st="0" end="0"/>
                                            </p:txEl>
                                          </p:spTgt>
                                        </p:tgtEl>
                                        <p:attrNameLst>
                                          <p:attrName>ppt_y</p:attrName>
                                        </p:attrNameLst>
                                      </p:cBhvr>
                                      <p:tavLst>
                                        <p:tav tm="0">
                                          <p:val>
                                            <p:strVal val="#ppt_y"/>
                                          </p:val>
                                        </p:tav>
                                        <p:tav tm="100000">
                                          <p:val>
                                            <p:strVal val="#ppt_y"/>
                                          </p:val>
                                        </p:tav>
                                      </p:tavLst>
                                    </p:anim>
                                    <p:anim calcmode="lin" valueType="num">
                                      <p:cBhvr>
                                        <p:cTn id="51" dur="500" fill="hold"/>
                                        <p:tgtEl>
                                          <p:spTgt spid="10">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52" dur="500" fill="hold"/>
                                        <p:tgtEl>
                                          <p:spTgt spid="10">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53" dur="500" tmFilter="0,0; .5, 1; 1, 1"/>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F0D7227-4982-438B-82B5-4A60D16254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8385BF84-A15B-4E77-9357-4BF0B8D8156E}"/>
              </a:ext>
            </a:extLst>
          </p:cNvPr>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5246936" y="1917433"/>
            <a:ext cx="2672817" cy="1362098"/>
          </a:xfrm>
          <a:prstGeom prst="rect">
            <a:avLst/>
          </a:prstGeom>
        </p:spPr>
      </p:pic>
      <p:sp>
        <p:nvSpPr>
          <p:cNvPr id="4" name="Rectangle 3">
            <a:extLst>
              <a:ext uri="{FF2B5EF4-FFF2-40B4-BE49-F238E27FC236}">
                <a16:creationId xmlns:a16="http://schemas.microsoft.com/office/drawing/2014/main" id="{ACA323F4-DCFF-4353-A2FF-8ECD992819FE}"/>
              </a:ext>
            </a:extLst>
          </p:cNvPr>
          <p:cNvSpPr/>
          <p:nvPr/>
        </p:nvSpPr>
        <p:spPr>
          <a:xfrm>
            <a:off x="323251" y="248515"/>
            <a:ext cx="9046708" cy="923330"/>
          </a:xfrm>
          <a:prstGeom prst="rect">
            <a:avLst/>
          </a:prstGeom>
          <a:noFill/>
        </p:spPr>
        <p:txBody>
          <a:bodyPr wrap="none" lIns="91440" tIns="45720" rIns="91440" bIns="45720">
            <a:spAutoFit/>
          </a:bodyPr>
          <a:lstStyle/>
          <a:p>
            <a:pPr algn="ctr"/>
            <a:r>
              <a:rPr lang="en-US" sz="5400" b="0" u="sng" cap="none" spc="0" dirty="0">
                <a:ln w="0"/>
                <a:solidFill>
                  <a:schemeClr val="bg1"/>
                </a:solidFill>
                <a:effectLst>
                  <a:outerShdw blurRad="38100" dist="19050" dir="2700000" algn="tl" rotWithShape="0">
                    <a:schemeClr val="dk1">
                      <a:alpha val="40000"/>
                    </a:schemeClr>
                  </a:outerShdw>
                </a:effectLst>
              </a:rPr>
              <a:t>TOOLS &amp; TECHNOLOGIES</a:t>
            </a:r>
          </a:p>
        </p:txBody>
      </p:sp>
      <p:pic>
        <p:nvPicPr>
          <p:cNvPr id="6" name="Picture 5">
            <a:extLst>
              <a:ext uri="{FF2B5EF4-FFF2-40B4-BE49-F238E27FC236}">
                <a16:creationId xmlns:a16="http://schemas.microsoft.com/office/drawing/2014/main" id="{7B48DFAC-8595-4C53-BC02-A0CAD07256DC}"/>
              </a:ext>
            </a:extLst>
          </p:cNvPr>
          <p:cNvPicPr>
            <a:picLocks noChangeAspect="1"/>
          </p:cNvPicPr>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8808109" y="4677738"/>
            <a:ext cx="2687975" cy="1613671"/>
          </a:xfrm>
          <a:prstGeom prst="rect">
            <a:avLst/>
          </a:prstGeom>
        </p:spPr>
      </p:pic>
      <p:pic>
        <p:nvPicPr>
          <p:cNvPr id="7" name="Picture 6">
            <a:extLst>
              <a:ext uri="{FF2B5EF4-FFF2-40B4-BE49-F238E27FC236}">
                <a16:creationId xmlns:a16="http://schemas.microsoft.com/office/drawing/2014/main" id="{F2FBEDCA-401E-4BF9-AB97-F71B1533BE30}"/>
              </a:ext>
            </a:extLst>
          </p:cNvPr>
          <p:cNvPicPr>
            <a:picLocks noChangeAspect="1"/>
          </p:cNvPicPr>
          <p:nvPr/>
        </p:nvPicPr>
        <p:blipFill rotWithShape="1">
          <a:blip r:embed="rId5">
            <a:duotone>
              <a:prstClr val="black"/>
              <a:schemeClr val="accent4">
                <a:tint val="45000"/>
                <a:satMod val="400000"/>
              </a:schemeClr>
            </a:duotone>
            <a:extLst>
              <a:ext uri="{28A0092B-C50C-407E-A947-70E740481C1C}">
                <a14:useLocalDpi xmlns:a14="http://schemas.microsoft.com/office/drawing/2010/main" val="0"/>
              </a:ext>
            </a:extLst>
          </a:blip>
          <a:srcRect/>
          <a:stretch/>
        </p:blipFill>
        <p:spPr>
          <a:xfrm>
            <a:off x="9086304" y="1726604"/>
            <a:ext cx="1939144" cy="1726399"/>
          </a:xfrm>
          <a:prstGeom prst="rect">
            <a:avLst/>
          </a:prstGeom>
        </p:spPr>
      </p:pic>
      <p:pic>
        <p:nvPicPr>
          <p:cNvPr id="9" name="Picture 8">
            <a:extLst>
              <a:ext uri="{FF2B5EF4-FFF2-40B4-BE49-F238E27FC236}">
                <a16:creationId xmlns:a16="http://schemas.microsoft.com/office/drawing/2014/main" id="{5058972F-09F1-4208-9C8C-EB0314462FF7}"/>
              </a:ext>
            </a:extLst>
          </p:cNvPr>
          <p:cNvPicPr>
            <a:picLocks noChangeAspect="1"/>
          </p:cNvPicPr>
          <p:nvPr/>
        </p:nvPicPr>
        <p:blipFill rotWithShape="1">
          <a:blip r:embed="rId6">
            <a:duotone>
              <a:schemeClr val="accent6">
                <a:shade val="45000"/>
                <a:satMod val="135000"/>
              </a:schemeClr>
              <a:prstClr val="white"/>
            </a:duotone>
            <a:extLst>
              <a:ext uri="{28A0092B-C50C-407E-A947-70E740481C1C}">
                <a14:useLocalDpi xmlns:a14="http://schemas.microsoft.com/office/drawing/2010/main" val="0"/>
              </a:ext>
            </a:extLst>
          </a:blip>
          <a:srcRect/>
          <a:stretch/>
        </p:blipFill>
        <p:spPr>
          <a:xfrm>
            <a:off x="224690" y="5018459"/>
            <a:ext cx="2490287" cy="1703557"/>
          </a:xfrm>
          <a:prstGeom prst="rect">
            <a:avLst/>
          </a:prstGeom>
        </p:spPr>
      </p:pic>
      <p:pic>
        <p:nvPicPr>
          <p:cNvPr id="13" name="Picture 12">
            <a:extLst>
              <a:ext uri="{FF2B5EF4-FFF2-40B4-BE49-F238E27FC236}">
                <a16:creationId xmlns:a16="http://schemas.microsoft.com/office/drawing/2014/main" id="{CE036E95-E7B5-486D-94B9-3E90E09F561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55799" y="3177359"/>
            <a:ext cx="1837615" cy="2126722"/>
          </a:xfrm>
          <a:prstGeom prst="rect">
            <a:avLst/>
          </a:prstGeom>
        </p:spPr>
      </p:pic>
      <p:pic>
        <p:nvPicPr>
          <p:cNvPr id="15" name="Picture 14">
            <a:extLst>
              <a:ext uri="{FF2B5EF4-FFF2-40B4-BE49-F238E27FC236}">
                <a16:creationId xmlns:a16="http://schemas.microsoft.com/office/drawing/2014/main" id="{FADE1908-E87B-45D0-A03D-A56C9C9A304D}"/>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5686785" y="4363146"/>
            <a:ext cx="2062428" cy="2126722"/>
          </a:xfrm>
          <a:prstGeom prst="rect">
            <a:avLst/>
          </a:prstGeom>
        </p:spPr>
      </p:pic>
      <p:pic>
        <p:nvPicPr>
          <p:cNvPr id="21" name="Picture 20">
            <a:extLst>
              <a:ext uri="{FF2B5EF4-FFF2-40B4-BE49-F238E27FC236}">
                <a16:creationId xmlns:a16="http://schemas.microsoft.com/office/drawing/2014/main" id="{CDA0CC23-9BF5-4445-BCF1-771FBFDBC0AD}"/>
              </a:ext>
            </a:extLst>
          </p:cNvPr>
          <p:cNvPicPr>
            <a:picLocks noChangeAspect="1"/>
          </p:cNvPicPr>
          <p:nvPr/>
        </p:nvPicPr>
        <p:blipFill rotWithShape="1">
          <a:blip r:embed="rId9">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224690" y="1827800"/>
            <a:ext cx="2277587" cy="1726399"/>
          </a:xfrm>
          <a:prstGeom prst="rect">
            <a:avLst/>
          </a:prstGeom>
        </p:spPr>
      </p:pic>
      <p:pic>
        <p:nvPicPr>
          <p:cNvPr id="14" name="Picture 13">
            <a:extLst>
              <a:ext uri="{FF2B5EF4-FFF2-40B4-BE49-F238E27FC236}">
                <a16:creationId xmlns:a16="http://schemas.microsoft.com/office/drawing/2014/main" id="{1A65EDDE-559B-4A92-A5ED-D5B0FC432C80}"/>
              </a:ext>
            </a:extLst>
          </p:cNvPr>
          <p:cNvPicPr>
            <a:picLocks noChangeAspect="1"/>
          </p:cNvPicPr>
          <p:nvPr/>
        </p:nvPicPr>
        <p:blipFill>
          <a:blip r:embed="rId10">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005646" y="5979485"/>
            <a:ext cx="2183814" cy="878514"/>
          </a:xfrm>
          <a:prstGeom prst="rect">
            <a:avLst/>
          </a:prstGeom>
        </p:spPr>
      </p:pic>
    </p:spTree>
    <p:extLst>
      <p:ext uri="{BB962C8B-B14F-4D97-AF65-F5344CB8AC3E}">
        <p14:creationId xmlns:p14="http://schemas.microsoft.com/office/powerpoint/2010/main" val="448471835"/>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ircle(in)">
                                      <p:cBhvr>
                                        <p:cTn id="7" dur="2000"/>
                                        <p:tgtEl>
                                          <p:spTgt spid="21"/>
                                        </p:tgtEl>
                                      </p:cBhvr>
                                    </p:animEffect>
                                  </p:childTnLst>
                                </p:cTn>
                              </p:par>
                              <p:par>
                                <p:cTn id="8" presetID="6" presetClass="entr" presetSubtype="16" fill="hold" nodeType="withEffect">
                                  <p:stCondLst>
                                    <p:cond delay="1000"/>
                                  </p:stCondLst>
                                  <p:childTnLst>
                                    <p:set>
                                      <p:cBhvr>
                                        <p:cTn id="9" dur="1" fill="hold">
                                          <p:stCondLst>
                                            <p:cond delay="0"/>
                                          </p:stCondLst>
                                        </p:cTn>
                                        <p:tgtEl>
                                          <p:spTgt spid="13"/>
                                        </p:tgtEl>
                                        <p:attrNameLst>
                                          <p:attrName>style.visibility</p:attrName>
                                        </p:attrNameLst>
                                      </p:cBhvr>
                                      <p:to>
                                        <p:strVal val="visible"/>
                                      </p:to>
                                    </p:set>
                                    <p:animEffect transition="in" filter="circle(in)">
                                      <p:cBhvr>
                                        <p:cTn id="10" dur="2000"/>
                                        <p:tgtEl>
                                          <p:spTgt spid="13"/>
                                        </p:tgtEl>
                                      </p:cBhvr>
                                    </p:animEffect>
                                  </p:childTnLst>
                                </p:cTn>
                              </p:par>
                              <p:par>
                                <p:cTn id="11" presetID="6" presetClass="entr" presetSubtype="16" fill="hold" nodeType="withEffect">
                                  <p:stCondLst>
                                    <p:cond delay="1500"/>
                                  </p:stCondLst>
                                  <p:childTnLst>
                                    <p:set>
                                      <p:cBhvr>
                                        <p:cTn id="12" dur="1" fill="hold">
                                          <p:stCondLst>
                                            <p:cond delay="0"/>
                                          </p:stCondLst>
                                        </p:cTn>
                                        <p:tgtEl>
                                          <p:spTgt spid="3"/>
                                        </p:tgtEl>
                                        <p:attrNameLst>
                                          <p:attrName>style.visibility</p:attrName>
                                        </p:attrNameLst>
                                      </p:cBhvr>
                                      <p:to>
                                        <p:strVal val="visible"/>
                                      </p:to>
                                    </p:set>
                                    <p:animEffect transition="in" filter="circle(in)">
                                      <p:cBhvr>
                                        <p:cTn id="13" dur="2000"/>
                                        <p:tgtEl>
                                          <p:spTgt spid="3"/>
                                        </p:tgtEl>
                                      </p:cBhvr>
                                    </p:animEffect>
                                  </p:childTnLst>
                                </p:cTn>
                              </p:par>
                              <p:par>
                                <p:cTn id="14" presetID="6" presetClass="entr" presetSubtype="16"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Effect transition="in" filter="circle(in)">
                                      <p:cBhvr>
                                        <p:cTn id="16" dur="2000"/>
                                        <p:tgtEl>
                                          <p:spTgt spid="9"/>
                                        </p:tgtEl>
                                      </p:cBhvr>
                                    </p:animEffect>
                                  </p:childTnLst>
                                </p:cTn>
                              </p:par>
                              <p:par>
                                <p:cTn id="17" presetID="6" presetClass="entr" presetSubtype="16" fill="hold" nodeType="withEffect">
                                  <p:stCondLst>
                                    <p:cond delay="2000"/>
                                  </p:stCondLst>
                                  <p:childTnLst>
                                    <p:set>
                                      <p:cBhvr>
                                        <p:cTn id="18" dur="1" fill="hold">
                                          <p:stCondLst>
                                            <p:cond delay="0"/>
                                          </p:stCondLst>
                                        </p:cTn>
                                        <p:tgtEl>
                                          <p:spTgt spid="15"/>
                                        </p:tgtEl>
                                        <p:attrNameLst>
                                          <p:attrName>style.visibility</p:attrName>
                                        </p:attrNameLst>
                                      </p:cBhvr>
                                      <p:to>
                                        <p:strVal val="visible"/>
                                      </p:to>
                                    </p:set>
                                    <p:animEffect transition="in" filter="circle(in)">
                                      <p:cBhvr>
                                        <p:cTn id="19" dur="2000"/>
                                        <p:tgtEl>
                                          <p:spTgt spid="15"/>
                                        </p:tgtEl>
                                      </p:cBhvr>
                                    </p:animEffect>
                                  </p:childTnLst>
                                </p:cTn>
                              </p:par>
                              <p:par>
                                <p:cTn id="20" presetID="6" presetClass="entr" presetSubtype="16" fill="hold" nodeType="withEffect">
                                  <p:stCondLst>
                                    <p:cond delay="2500"/>
                                  </p:stCondLst>
                                  <p:childTnLst>
                                    <p:set>
                                      <p:cBhvr>
                                        <p:cTn id="21" dur="1" fill="hold">
                                          <p:stCondLst>
                                            <p:cond delay="0"/>
                                          </p:stCondLst>
                                        </p:cTn>
                                        <p:tgtEl>
                                          <p:spTgt spid="7"/>
                                        </p:tgtEl>
                                        <p:attrNameLst>
                                          <p:attrName>style.visibility</p:attrName>
                                        </p:attrNameLst>
                                      </p:cBhvr>
                                      <p:to>
                                        <p:strVal val="visible"/>
                                      </p:to>
                                    </p:set>
                                    <p:animEffect transition="in" filter="circle(in)">
                                      <p:cBhvr>
                                        <p:cTn id="22" dur="2000"/>
                                        <p:tgtEl>
                                          <p:spTgt spid="7"/>
                                        </p:tgtEl>
                                      </p:cBhvr>
                                    </p:animEffect>
                                  </p:childTnLst>
                                </p:cTn>
                              </p:par>
                              <p:par>
                                <p:cTn id="23" presetID="6" presetClass="entr" presetSubtype="16" fill="hold" nodeType="withEffect">
                                  <p:stCondLst>
                                    <p:cond delay="3000"/>
                                  </p:stCondLst>
                                  <p:childTnLst>
                                    <p:set>
                                      <p:cBhvr>
                                        <p:cTn id="24" dur="1" fill="hold">
                                          <p:stCondLst>
                                            <p:cond delay="0"/>
                                          </p:stCondLst>
                                        </p:cTn>
                                        <p:tgtEl>
                                          <p:spTgt spid="6"/>
                                        </p:tgtEl>
                                        <p:attrNameLst>
                                          <p:attrName>style.visibility</p:attrName>
                                        </p:attrNameLst>
                                      </p:cBhvr>
                                      <p:to>
                                        <p:strVal val="visible"/>
                                      </p:to>
                                    </p:set>
                                    <p:animEffect transition="in" filter="circle(in)">
                                      <p:cBhvr>
                                        <p:cTn id="25"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30">
      <a:dk1>
        <a:sysClr val="windowText" lastClr="000000"/>
      </a:dk1>
      <a:lt1>
        <a:sysClr val="window" lastClr="FFFFFF"/>
      </a:lt1>
      <a:dk2>
        <a:srgbClr val="00292E"/>
      </a:dk2>
      <a:lt2>
        <a:srgbClr val="64B2C1"/>
      </a:lt2>
      <a:accent1>
        <a:srgbClr val="F0CDA1"/>
      </a:accent1>
      <a:accent2>
        <a:srgbClr val="107082"/>
      </a:accent2>
      <a:accent3>
        <a:srgbClr val="054854"/>
      </a:accent3>
      <a:accent4>
        <a:srgbClr val="00AEEF"/>
      </a:accent4>
      <a:accent5>
        <a:srgbClr val="F99927"/>
      </a:accent5>
      <a:accent6>
        <a:srgbClr val="EC7216"/>
      </a:accent6>
      <a:hlink>
        <a:srgbClr val="000000"/>
      </a:hlink>
      <a:folHlink>
        <a:srgbClr val="000000"/>
      </a:folHlink>
    </a:clrScheme>
    <a:fontScheme name="Custom 25">
      <a:majorFont>
        <a:latin typeface="Gill Sans MT"/>
        <a:ea typeface=""/>
        <a:cs typeface=""/>
      </a:majorFont>
      <a:minorFont>
        <a:latin typeface="Arial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23188392_Professional services pitch deck_SL_V1.potx" id="{A16A60D7-542B-43C6-BB27-7BA8168B4019}" vid="{8C6CFC53-4DED-4518-8264-5814B6A3711B}"/>
    </a:ext>
  </a:extLst>
</a:theme>
</file>

<file path=ppt/theme/theme2.xml><?xml version="1.0" encoding="utf-8"?>
<a:theme xmlns:a="http://schemas.openxmlformats.org/drawingml/2006/main" name="1_Office Theme">
  <a:themeElements>
    <a:clrScheme name="Custom 30">
      <a:dk1>
        <a:sysClr val="windowText" lastClr="000000"/>
      </a:dk1>
      <a:lt1>
        <a:sysClr val="window" lastClr="FFFFFF"/>
      </a:lt1>
      <a:dk2>
        <a:srgbClr val="00292E"/>
      </a:dk2>
      <a:lt2>
        <a:srgbClr val="64B2C1"/>
      </a:lt2>
      <a:accent1>
        <a:srgbClr val="F0CDA1"/>
      </a:accent1>
      <a:accent2>
        <a:srgbClr val="107082"/>
      </a:accent2>
      <a:accent3>
        <a:srgbClr val="054854"/>
      </a:accent3>
      <a:accent4>
        <a:srgbClr val="00AEEF"/>
      </a:accent4>
      <a:accent5>
        <a:srgbClr val="F99927"/>
      </a:accent5>
      <a:accent6>
        <a:srgbClr val="EC7216"/>
      </a:accent6>
      <a:hlink>
        <a:srgbClr val="000000"/>
      </a:hlink>
      <a:folHlink>
        <a:srgbClr val="000000"/>
      </a:folHlink>
    </a:clrScheme>
    <a:fontScheme name="Custom 25">
      <a:majorFont>
        <a:latin typeface="Gill Sans MT"/>
        <a:ea typeface=""/>
        <a:cs typeface=""/>
      </a:majorFont>
      <a:minorFont>
        <a:latin typeface="Arial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23188392_Professional services pitch deck_SL_V1.potx" id="{A16A60D7-542B-43C6-BB27-7BA8168B4019}" vid="{8C6CFC53-4DED-4518-8264-5814B6A3711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FFDD087A-3273-4D74-8700-4C8E2BE507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2DAF9E5-DED4-4A50-A81B-4CC218A03F2B}">
  <ds:schemaRefs>
    <ds:schemaRef ds:uri="http://schemas.microsoft.com/sharepoint/v3/contenttype/forms"/>
  </ds:schemaRefs>
</ds:datastoreItem>
</file>

<file path=customXml/itemProps3.xml><?xml version="1.0" encoding="utf-8"?>
<ds:datastoreItem xmlns:ds="http://schemas.openxmlformats.org/officeDocument/2006/customXml" ds:itemID="{171946EF-A3EA-4ECB-8D9A-56C36FFF4075}">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Professional services pitch deck</Template>
  <TotalTime>1246</TotalTime>
  <Words>1221</Words>
  <Application>Microsoft Office PowerPoint</Application>
  <PresentationFormat>Widescreen</PresentationFormat>
  <Paragraphs>180</Paragraphs>
  <Slides>20</Slides>
  <Notes>4</Notes>
  <HiddenSlides>0</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20</vt:i4>
      </vt:variant>
    </vt:vector>
  </HeadingPairs>
  <TitlesOfParts>
    <vt:vector size="29" baseType="lpstr">
      <vt:lpstr>Arial</vt:lpstr>
      <vt:lpstr>Arial </vt:lpstr>
      <vt:lpstr>Calibri</vt:lpstr>
      <vt:lpstr>Gill Sans MT</vt:lpstr>
      <vt:lpstr>Nueva Std Cond</vt:lpstr>
      <vt:lpstr>Roboto</vt:lpstr>
      <vt:lpstr>Wingdings</vt:lpstr>
      <vt:lpstr>Office Theme</vt:lpstr>
      <vt:lpstr>1_Office Theme</vt:lpstr>
      <vt:lpstr>STOCK DATA STREAMING AND ANALYSIS</vt:lpstr>
      <vt:lpstr>PowerPoint Presentation</vt:lpstr>
      <vt:lpstr>PowerPoint Presentation</vt:lpstr>
      <vt:lpstr>TABLE OF CONTENTS</vt:lpstr>
      <vt:lpstr>WHAT IS FOREX?</vt:lpstr>
      <vt:lpstr>PowerPoint Presentation</vt:lpstr>
      <vt:lpstr>PowerPoint Presentation</vt:lpstr>
      <vt:lpstr>OBJECTIVE</vt:lpstr>
      <vt:lpstr>PowerPoint Presentation</vt:lpstr>
      <vt:lpstr>PowerPoint Presentation</vt:lpstr>
      <vt:lpstr>PowerPoint Presentation</vt:lpstr>
      <vt:lpstr>PowerPoint Presentation</vt:lpstr>
      <vt:lpstr>PowerPoint Presentation</vt:lpstr>
      <vt:lpstr>DATA COLLECTION API</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DATA STREAMING AND ANALYSIS</dc:title>
  <dc:creator>Anand Kumar</dc:creator>
  <cp:lastModifiedBy>Anand Kumar</cp:lastModifiedBy>
  <cp:revision>34</cp:revision>
  <dcterms:created xsi:type="dcterms:W3CDTF">2021-09-27T14:25:21Z</dcterms:created>
  <dcterms:modified xsi:type="dcterms:W3CDTF">2021-09-30T17:32:56Z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